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9"/>
  </p:notesMasterIdLst>
  <p:sldIdLst>
    <p:sldId id="311" r:id="rId5"/>
    <p:sldId id="373" r:id="rId6"/>
    <p:sldId id="375" r:id="rId7"/>
    <p:sldId id="378" r:id="rId8"/>
    <p:sldId id="381" r:id="rId9"/>
    <p:sldId id="382" r:id="rId10"/>
    <p:sldId id="383" r:id="rId11"/>
    <p:sldId id="384" r:id="rId12"/>
    <p:sldId id="385" r:id="rId13"/>
    <p:sldId id="386" r:id="rId14"/>
    <p:sldId id="391" r:id="rId15"/>
    <p:sldId id="387" r:id="rId16"/>
    <p:sldId id="388" r:id="rId17"/>
    <p:sldId id="389" r:id="rId18"/>
    <p:sldId id="390" r:id="rId19"/>
    <p:sldId id="397" r:id="rId20"/>
    <p:sldId id="392" r:id="rId21"/>
    <p:sldId id="395" r:id="rId22"/>
    <p:sldId id="393" r:id="rId23"/>
    <p:sldId id="394" r:id="rId24"/>
    <p:sldId id="396" r:id="rId25"/>
    <p:sldId id="376" r:id="rId26"/>
    <p:sldId id="379" r:id="rId27"/>
    <p:sldId id="3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39"/>
    <a:srgbClr val="B5E3F5"/>
    <a:srgbClr val="FB7E71"/>
    <a:srgbClr val="E3F490"/>
    <a:srgbClr val="81E0A9"/>
    <a:srgbClr val="F6AD55"/>
    <a:srgbClr val="F7C948"/>
    <a:srgbClr val="E53E3E"/>
    <a:srgbClr val="F56565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CFFE2-1438-9EF7-BB07-633F320B2DCB}" v="182" dt="2025-04-05T00:50:22.639"/>
    <p1510:client id="{39B7B044-C97A-EC41-B95B-41C75F6393B9}" v="32" dt="2025-04-05T02:48:44.685"/>
    <p1510:client id="{B6215C75-6EED-D4FA-C07D-FFBCF91B2A59}" v="22" dt="2025-04-04T15:08:01.321"/>
    <p1510:client id="{F8954D91-A473-D5CD-B09F-09016BC6974E}" v="4" dt="2025-04-05T02:47:36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yymachuk, Svitlana" userId="S::pryymachuk.1@buckeyemail.osu.edu::b499ce54-2c78-4dc7-b845-8d809a6c22c7" providerId="AD" clId="Web-{36935EF1-9065-84BC-CDEE-1984F5106BAE}"/>
    <pc:docChg chg="modSld">
      <pc:chgData name="Pryymachuk, Svitlana" userId="S::pryymachuk.1@buckeyemail.osu.edu::b499ce54-2c78-4dc7-b845-8d809a6c22c7" providerId="AD" clId="Web-{36935EF1-9065-84BC-CDEE-1984F5106BAE}" dt="2024-10-18T12:23:07.841" v="51" actId="1076"/>
      <pc:docMkLst>
        <pc:docMk/>
      </pc:docMkLst>
      <pc:sldChg chg="modSp">
        <pc:chgData name="Pryymachuk, Svitlana" userId="S::pryymachuk.1@buckeyemail.osu.edu::b499ce54-2c78-4dc7-b845-8d809a6c22c7" providerId="AD" clId="Web-{36935EF1-9065-84BC-CDEE-1984F5106BAE}" dt="2024-10-18T12:22:56.356" v="50" actId="20577"/>
        <pc:sldMkLst>
          <pc:docMk/>
          <pc:sldMk cId="3151492421" sldId="317"/>
        </pc:sldMkLst>
      </pc:sldChg>
      <pc:sldChg chg="addSp delSp modSp">
        <pc:chgData name="Pryymachuk, Svitlana" userId="S::pryymachuk.1@buckeyemail.osu.edu::b499ce54-2c78-4dc7-b845-8d809a6c22c7" providerId="AD" clId="Web-{36935EF1-9065-84BC-CDEE-1984F5106BAE}" dt="2024-10-18T12:23:07.841" v="51" actId="1076"/>
        <pc:sldMkLst>
          <pc:docMk/>
          <pc:sldMk cId="1717924227" sldId="327"/>
        </pc:sldMkLst>
      </pc:sldChg>
    </pc:docChg>
  </pc:docChgLst>
  <pc:docChgLst>
    <pc:chgData name="Sillus, Jessica" userId="S::sillus.1@buckeyemail.osu.edu::be10d281-9433-4dad-92ed-dccdd6d44b37" providerId="AD" clId="Web-{2C2A2AB7-DFC1-0C5F-1FD8-BA6F6DA4F664}"/>
    <pc:docChg chg="modSld">
      <pc:chgData name="Sillus, Jessica" userId="S::sillus.1@buckeyemail.osu.edu::be10d281-9433-4dad-92ed-dccdd6d44b37" providerId="AD" clId="Web-{2C2A2AB7-DFC1-0C5F-1FD8-BA6F6DA4F664}" dt="2025-02-21T13:19:59.341" v="9"/>
      <pc:docMkLst>
        <pc:docMk/>
      </pc:docMkLst>
      <pc:sldChg chg="modSp">
        <pc:chgData name="Sillus, Jessica" userId="S::sillus.1@buckeyemail.osu.edu::be10d281-9433-4dad-92ed-dccdd6d44b37" providerId="AD" clId="Web-{2C2A2AB7-DFC1-0C5F-1FD8-BA6F6DA4F664}" dt="2025-02-21T13:19:59.341" v="9"/>
        <pc:sldMkLst>
          <pc:docMk/>
          <pc:sldMk cId="238232419" sldId="351"/>
        </pc:sldMkLst>
      </pc:sldChg>
    </pc:docChg>
  </pc:docChgLst>
  <pc:docChgLst>
    <pc:chgData name="Zerby, Annabelle" userId="S::zerby.28@buckeyemail.osu.edu::e6f48980-b924-4772-9c04-a99abfe4577d" providerId="AD" clId="Web-{5CB74C85-28A7-414D-9C2A-DA4035A41E01}"/>
    <pc:docChg chg="modSld">
      <pc:chgData name="Zerby, Annabelle" userId="S::zerby.28@buckeyemail.osu.edu::e6f48980-b924-4772-9c04-a99abfe4577d" providerId="AD" clId="Web-{5CB74C85-28A7-414D-9C2A-DA4035A41E01}" dt="2024-11-01T12:15:55.381" v="9" actId="1076"/>
      <pc:docMkLst>
        <pc:docMk/>
      </pc:docMkLst>
      <pc:sldChg chg="addSp delSp modSp">
        <pc:chgData name="Zerby, Annabelle" userId="S::zerby.28@buckeyemail.osu.edu::e6f48980-b924-4772-9c04-a99abfe4577d" providerId="AD" clId="Web-{5CB74C85-28A7-414D-9C2A-DA4035A41E01}" dt="2024-11-01T12:15:55.381" v="9" actId="1076"/>
        <pc:sldMkLst>
          <pc:docMk/>
          <pc:sldMk cId="579097703" sldId="331"/>
        </pc:sldMkLst>
      </pc:sldChg>
    </pc:docChg>
  </pc:docChgLst>
  <pc:docChgLst>
    <pc:chgData name="Zerby, Annabelle" userId="S::zerby.28@buckeyemail.osu.edu::e6f48980-b924-4772-9c04-a99abfe4577d" providerId="AD" clId="Web-{7988D2DE-4CDF-D33B-AE6E-B94035DAACB3}"/>
    <pc:docChg chg="addSld modSld modSection">
      <pc:chgData name="Zerby, Annabelle" userId="S::zerby.28@buckeyemail.osu.edu::e6f48980-b924-4772-9c04-a99abfe4577d" providerId="AD" clId="Web-{7988D2DE-4CDF-D33B-AE6E-B94035DAACB3}" dt="2024-11-15T13:23:43.615" v="25" actId="20577"/>
      <pc:docMkLst>
        <pc:docMk/>
      </pc:docMkLst>
      <pc:sldChg chg="addSp modSp">
        <pc:chgData name="Zerby, Annabelle" userId="S::zerby.28@buckeyemail.osu.edu::e6f48980-b924-4772-9c04-a99abfe4577d" providerId="AD" clId="Web-{7988D2DE-4CDF-D33B-AE6E-B94035DAACB3}" dt="2024-11-15T13:20:58.131" v="12" actId="20577"/>
        <pc:sldMkLst>
          <pc:docMk/>
          <pc:sldMk cId="579097703" sldId="331"/>
        </pc:sldMkLst>
      </pc:sldChg>
      <pc:sldChg chg="addSp">
        <pc:chgData name="Zerby, Annabelle" userId="S::zerby.28@buckeyemail.osu.edu::e6f48980-b924-4772-9c04-a99abfe4577d" providerId="AD" clId="Web-{7988D2DE-4CDF-D33B-AE6E-B94035DAACB3}" dt="2024-11-15T13:21:08.850" v="13"/>
        <pc:sldMkLst>
          <pc:docMk/>
          <pc:sldMk cId="3816052587" sldId="335"/>
        </pc:sldMkLst>
      </pc:sldChg>
      <pc:sldChg chg="addSp">
        <pc:chgData name="Zerby, Annabelle" userId="S::zerby.28@buckeyemail.osu.edu::e6f48980-b924-4772-9c04-a99abfe4577d" providerId="AD" clId="Web-{7988D2DE-4CDF-D33B-AE6E-B94035DAACB3}" dt="2024-11-15T13:21:17.725" v="14"/>
        <pc:sldMkLst>
          <pc:docMk/>
          <pc:sldMk cId="3061844702" sldId="339"/>
        </pc:sldMkLst>
      </pc:sldChg>
      <pc:sldChg chg="addSp modSp new">
        <pc:chgData name="Zerby, Annabelle" userId="S::zerby.28@buckeyemail.osu.edu::e6f48980-b924-4772-9c04-a99abfe4577d" providerId="AD" clId="Web-{7988D2DE-4CDF-D33B-AE6E-B94035DAACB3}" dt="2024-11-15T13:23:43.615" v="25" actId="20577"/>
        <pc:sldMkLst>
          <pc:docMk/>
          <pc:sldMk cId="370194590" sldId="344"/>
        </pc:sldMkLst>
      </pc:sldChg>
    </pc:docChg>
  </pc:docChgLst>
  <pc:docChgLst>
    <pc:chgData name="Heil, Max" userId="08fecc00-5d4a-4f88-b6cd-de2e5f0e80e2" providerId="ADAL" clId="{CAE84C1D-CEE1-4C68-8C71-0B92FC8DB22E}"/>
    <pc:docChg chg="undo custSel delSld modSld modSection">
      <pc:chgData name="Heil, Max" userId="08fecc00-5d4a-4f88-b6cd-de2e5f0e80e2" providerId="ADAL" clId="{CAE84C1D-CEE1-4C68-8C71-0B92FC8DB22E}" dt="2025-02-08T20:02:02.625" v="676" actId="164"/>
      <pc:docMkLst>
        <pc:docMk/>
      </pc:docMkLst>
      <pc:sldChg chg="addSp delSp modSp mod">
        <pc:chgData name="Heil, Max" userId="08fecc00-5d4a-4f88-b6cd-de2e5f0e80e2" providerId="ADAL" clId="{CAE84C1D-CEE1-4C68-8C71-0B92FC8DB22E}" dt="2025-02-08T19:11:51.674" v="511"/>
        <pc:sldMkLst>
          <pc:docMk/>
          <pc:sldMk cId="4252599962" sldId="313"/>
        </pc:sldMkLst>
      </pc:sldChg>
      <pc:sldChg chg="del">
        <pc:chgData name="Heil, Max" userId="08fecc00-5d4a-4f88-b6cd-de2e5f0e80e2" providerId="ADAL" clId="{CAE84C1D-CEE1-4C68-8C71-0B92FC8DB22E}" dt="2025-02-08T18:48:37.561" v="337" actId="47"/>
        <pc:sldMkLst>
          <pc:docMk/>
          <pc:sldMk cId="651752079" sldId="353"/>
        </pc:sldMkLst>
      </pc:sldChg>
      <pc:sldChg chg="addSp delSp modSp mod">
        <pc:chgData name="Heil, Max" userId="08fecc00-5d4a-4f88-b6cd-de2e5f0e80e2" providerId="ADAL" clId="{CAE84C1D-CEE1-4C68-8C71-0B92FC8DB22E}" dt="2025-02-08T20:02:02.625" v="676" actId="164"/>
        <pc:sldMkLst>
          <pc:docMk/>
          <pc:sldMk cId="2395267999" sldId="364"/>
        </pc:sldMkLst>
      </pc:sldChg>
    </pc:docChg>
  </pc:docChgLst>
  <pc:docChgLst>
    <pc:chgData name="Gallagher, Michael" userId="S::gallagher.908@buckeyemail.osu.edu::b44edf25-62ce-4b92-a218-7a21ea0151fc" providerId="AD" clId="Web-{213CFFE2-1438-9EF7-BB07-633F320B2DCB}"/>
    <pc:docChg chg="modSld">
      <pc:chgData name="Gallagher, Michael" userId="S::gallagher.908@buckeyemail.osu.edu::b44edf25-62ce-4b92-a218-7a21ea0151fc" providerId="AD" clId="Web-{213CFFE2-1438-9EF7-BB07-633F320B2DCB}" dt="2025-04-05T00:50:22.639" v="123" actId="14100"/>
      <pc:docMkLst>
        <pc:docMk/>
      </pc:docMkLst>
      <pc:sldChg chg="addSp delSp modSp">
        <pc:chgData name="Gallagher, Michael" userId="S::gallagher.908@buckeyemail.osu.edu::b44edf25-62ce-4b92-a218-7a21ea0151fc" providerId="AD" clId="Web-{213CFFE2-1438-9EF7-BB07-633F320B2DCB}" dt="2025-04-05T00:50:22.639" v="123" actId="14100"/>
        <pc:sldMkLst>
          <pc:docMk/>
          <pc:sldMk cId="1745803062" sldId="395"/>
        </pc:sldMkLst>
        <pc:spChg chg="add mod">
          <ac:chgData name="Gallagher, Michael" userId="S::gallagher.908@buckeyemail.osu.edu::b44edf25-62ce-4b92-a218-7a21ea0151fc" providerId="AD" clId="Web-{213CFFE2-1438-9EF7-BB07-633F320B2DCB}" dt="2025-04-05T00:50:22.639" v="123" actId="14100"/>
          <ac:spMkLst>
            <pc:docMk/>
            <pc:sldMk cId="1745803062" sldId="395"/>
            <ac:spMk id="3" creationId="{A42894A8-EB46-8411-F48E-7FCA8B508689}"/>
          </ac:spMkLst>
        </pc:spChg>
        <pc:spChg chg="del mod">
          <ac:chgData name="Gallagher, Michael" userId="S::gallagher.908@buckeyemail.osu.edu::b44edf25-62ce-4b92-a218-7a21ea0151fc" providerId="AD" clId="Web-{213CFFE2-1438-9EF7-BB07-633F320B2DCB}" dt="2025-04-05T00:35:53.763" v="8"/>
          <ac:spMkLst>
            <pc:docMk/>
            <pc:sldMk cId="1745803062" sldId="395"/>
            <ac:spMk id="14" creationId="{F20DE136-1D8A-C552-C816-F6B2DE999D9E}"/>
          </ac:spMkLst>
        </pc:spChg>
        <pc:picChg chg="mod">
          <ac:chgData name="Gallagher, Michael" userId="S::gallagher.908@buckeyemail.osu.edu::b44edf25-62ce-4b92-a218-7a21ea0151fc" providerId="AD" clId="Web-{213CFFE2-1438-9EF7-BB07-633F320B2DCB}" dt="2025-04-05T00:45:53.660" v="58" actId="1076"/>
          <ac:picMkLst>
            <pc:docMk/>
            <pc:sldMk cId="1745803062" sldId="395"/>
            <ac:picMk id="2" creationId="{91E63638-61B6-FD94-F857-44B1D6FFE077}"/>
          </ac:picMkLst>
        </pc:picChg>
        <pc:picChg chg="mod">
          <ac:chgData name="Gallagher, Michael" userId="S::gallagher.908@buckeyemail.osu.edu::b44edf25-62ce-4b92-a218-7a21ea0151fc" providerId="AD" clId="Web-{213CFFE2-1438-9EF7-BB07-633F320B2DCB}" dt="2025-04-05T00:45:53.691" v="59" actId="1076"/>
          <ac:picMkLst>
            <pc:docMk/>
            <pc:sldMk cId="1745803062" sldId="395"/>
            <ac:picMk id="8" creationId="{9BC45768-DE92-61F4-48A0-145564D9CA0B}"/>
          </ac:picMkLst>
        </pc:picChg>
        <pc:picChg chg="mod">
          <ac:chgData name="Gallagher, Michael" userId="S::gallagher.908@buckeyemail.osu.edu::b44edf25-62ce-4b92-a218-7a21ea0151fc" providerId="AD" clId="Web-{213CFFE2-1438-9EF7-BB07-633F320B2DCB}" dt="2025-04-05T00:45:53.707" v="60" actId="1076"/>
          <ac:picMkLst>
            <pc:docMk/>
            <pc:sldMk cId="1745803062" sldId="395"/>
            <ac:picMk id="9" creationId="{6463BB15-253D-C2BD-1921-F07C3EE0F702}"/>
          </ac:picMkLst>
        </pc:picChg>
        <pc:picChg chg="mod">
          <ac:chgData name="Gallagher, Michael" userId="S::gallagher.908@buckeyemail.osu.edu::b44edf25-62ce-4b92-a218-7a21ea0151fc" providerId="AD" clId="Web-{213CFFE2-1438-9EF7-BB07-633F320B2DCB}" dt="2025-04-05T00:45:53.723" v="61" actId="1076"/>
          <ac:picMkLst>
            <pc:docMk/>
            <pc:sldMk cId="1745803062" sldId="395"/>
            <ac:picMk id="10" creationId="{8FBB243B-A45C-7E6E-7FEC-B70140073D34}"/>
          </ac:picMkLst>
        </pc:picChg>
      </pc:sldChg>
    </pc:docChg>
  </pc:docChgLst>
  <pc:docChgLst>
    <pc:chgData name="Sillus, Jessica J." userId="be10d281-9433-4dad-92ed-dccdd6d44b37" providerId="ADAL" clId="{1C659788-63D6-6C46-9DCA-928697796C5E}"/>
    <pc:docChg chg="custSel modSld">
      <pc:chgData name="Sillus, Jessica J." userId="be10d281-9433-4dad-92ed-dccdd6d44b37" providerId="ADAL" clId="{1C659788-63D6-6C46-9DCA-928697796C5E}" dt="2024-10-22T15:11:13.309" v="19" actId="1076"/>
      <pc:docMkLst>
        <pc:docMk/>
      </pc:docMkLst>
      <pc:sldChg chg="addSp modSp">
        <pc:chgData name="Sillus, Jessica J." userId="be10d281-9433-4dad-92ed-dccdd6d44b37" providerId="ADAL" clId="{1C659788-63D6-6C46-9DCA-928697796C5E}" dt="2024-10-22T15:11:13.309" v="19" actId="1076"/>
        <pc:sldMkLst>
          <pc:docMk/>
          <pc:sldMk cId="3252916176" sldId="311"/>
        </pc:sldMkLst>
      </pc:sldChg>
      <pc:sldChg chg="addSp delSp modSp">
        <pc:chgData name="Sillus, Jessica J." userId="be10d281-9433-4dad-92ed-dccdd6d44b37" providerId="ADAL" clId="{1C659788-63D6-6C46-9DCA-928697796C5E}" dt="2024-10-16T21:28:46.589" v="12" actId="1076"/>
        <pc:sldMkLst>
          <pc:docMk/>
          <pc:sldMk cId="1717924227" sldId="326"/>
        </pc:sldMkLst>
      </pc:sldChg>
    </pc:docChg>
  </pc:docChgLst>
  <pc:docChgLst>
    <pc:chgData name="Small, Stephanie" userId="S::small.166@buckeyemail.osu.edu::5f4b45dc-a7c1-40d4-bbf7-cbef0633b4b3" providerId="AD" clId="Web-{2C4BEA8D-670B-6FDD-13B2-7A75104B55D4}"/>
    <pc:docChg chg="modSld">
      <pc:chgData name="Small, Stephanie" userId="S::small.166@buckeyemail.osu.edu::5f4b45dc-a7c1-40d4-bbf7-cbef0633b4b3" providerId="AD" clId="Web-{2C4BEA8D-670B-6FDD-13B2-7A75104B55D4}" dt="2024-11-15T13:24:42.316" v="1" actId="20577"/>
      <pc:docMkLst>
        <pc:docMk/>
      </pc:docMkLst>
      <pc:sldChg chg="modSp">
        <pc:chgData name="Small, Stephanie" userId="S::small.166@buckeyemail.osu.edu::5f4b45dc-a7c1-40d4-bbf7-cbef0633b4b3" providerId="AD" clId="Web-{2C4BEA8D-670B-6FDD-13B2-7A75104B55D4}" dt="2024-11-15T13:24:42.316" v="1" actId="20577"/>
        <pc:sldMkLst>
          <pc:docMk/>
          <pc:sldMk cId="316501193" sldId="334"/>
        </pc:sldMkLst>
      </pc:sldChg>
    </pc:docChg>
  </pc:docChgLst>
  <pc:docChgLst>
    <pc:chgData name="Harris, Ian" userId="S::harris.2984@buckeyemail.osu.edu::a13ae1c5-b616-4d88-b9dc-afc6e1b4ebd3" providerId="AD" clId="Web-{6D4F820A-F6E8-4B73-8674-03D63FEDAE83}"/>
    <pc:docChg chg="addSld modSld modSection">
      <pc:chgData name="Harris, Ian" userId="S::harris.2984@buckeyemail.osu.edu::a13ae1c5-b616-4d88-b9dc-afc6e1b4ebd3" providerId="AD" clId="Web-{6D4F820A-F6E8-4B73-8674-03D63FEDAE83}" dt="2025-01-19T22:24:55.313" v="75" actId="1076"/>
      <pc:docMkLst>
        <pc:docMk/>
      </pc:docMkLst>
      <pc:sldChg chg="modSp">
        <pc:chgData name="Harris, Ian" userId="S::harris.2984@buckeyemail.osu.edu::a13ae1c5-b616-4d88-b9dc-afc6e1b4ebd3" providerId="AD" clId="Web-{6D4F820A-F6E8-4B73-8674-03D63FEDAE83}" dt="2025-01-19T20:34:16.832" v="53" actId="20577"/>
        <pc:sldMkLst>
          <pc:docMk/>
          <pc:sldMk cId="2549054376" sldId="354"/>
        </pc:sldMkLst>
      </pc:sldChg>
      <pc:sldChg chg="addSp delSp modSp add replId">
        <pc:chgData name="Harris, Ian" userId="S::harris.2984@buckeyemail.osu.edu::a13ae1c5-b616-4d88-b9dc-afc6e1b4ebd3" providerId="AD" clId="Web-{6D4F820A-F6E8-4B73-8674-03D63FEDAE83}" dt="2025-01-19T22:24:55.313" v="75" actId="1076"/>
        <pc:sldMkLst>
          <pc:docMk/>
          <pc:sldMk cId="3126675587" sldId="363"/>
        </pc:sldMkLst>
      </pc:sldChg>
    </pc:docChg>
  </pc:docChgLst>
  <pc:docChgLst>
    <pc:chgData name="Sillus, Jessica" userId="S::sillus.1@buckeyemail.osu.edu::be10d281-9433-4dad-92ed-dccdd6d44b37" providerId="AD" clId="Web-{3B3EFE93-068F-E3DE-AF37-594F99A498AC}"/>
    <pc:docChg chg="modSld">
      <pc:chgData name="Sillus, Jessica" userId="S::sillus.1@buckeyemail.osu.edu::be10d281-9433-4dad-92ed-dccdd6d44b37" providerId="AD" clId="Web-{3B3EFE93-068F-E3DE-AF37-594F99A498AC}" dt="2025-02-07T13:04:39.372" v="6"/>
      <pc:docMkLst>
        <pc:docMk/>
      </pc:docMkLst>
      <pc:sldChg chg="modSp">
        <pc:chgData name="Sillus, Jessica" userId="S::sillus.1@buckeyemail.osu.edu::be10d281-9433-4dad-92ed-dccdd6d44b37" providerId="AD" clId="Web-{3B3EFE93-068F-E3DE-AF37-594F99A498AC}" dt="2025-02-07T13:04:19.544" v="4" actId="20577"/>
        <pc:sldMkLst>
          <pc:docMk/>
          <pc:sldMk cId="3252916176" sldId="311"/>
        </pc:sldMkLst>
      </pc:sldChg>
      <pc:sldChg chg="modSp">
        <pc:chgData name="Sillus, Jessica" userId="S::sillus.1@buckeyemail.osu.edu::be10d281-9433-4dad-92ed-dccdd6d44b37" providerId="AD" clId="Web-{3B3EFE93-068F-E3DE-AF37-594F99A498AC}" dt="2025-02-07T13:04:39.372" v="6"/>
        <pc:sldMkLst>
          <pc:docMk/>
          <pc:sldMk cId="238232419" sldId="351"/>
        </pc:sldMkLst>
      </pc:sldChg>
    </pc:docChg>
  </pc:docChgLst>
  <pc:docChgLst>
    <pc:chgData name="Heil, Max" userId="08fecc00-5d4a-4f88-b6cd-de2e5f0e80e2" providerId="ADAL" clId="{D6F03C61-4962-4363-8B74-15F44A374FDE}"/>
    <pc:docChg chg="modSld">
      <pc:chgData name="Heil, Max" userId="08fecc00-5d4a-4f88-b6cd-de2e5f0e80e2" providerId="ADAL" clId="{D6F03C61-4962-4363-8B74-15F44A374FDE}" dt="2024-11-17T18:14:35.140" v="29" actId="20577"/>
      <pc:docMkLst>
        <pc:docMk/>
      </pc:docMkLst>
      <pc:sldChg chg="modSp mod">
        <pc:chgData name="Heil, Max" userId="08fecc00-5d4a-4f88-b6cd-de2e5f0e80e2" providerId="ADAL" clId="{D6F03C61-4962-4363-8B74-15F44A374FDE}" dt="2024-11-17T18:14:35.140" v="29" actId="20577"/>
        <pc:sldMkLst>
          <pc:docMk/>
          <pc:sldMk cId="3252916176" sldId="311"/>
        </pc:sldMkLst>
      </pc:sldChg>
    </pc:docChg>
  </pc:docChgLst>
  <pc:docChgLst>
    <pc:chgData name="Zerby, Annabelle" userId="S::zerby.28@buckeyemail.osu.edu::e6f48980-b924-4772-9c04-a99abfe4577d" providerId="AD" clId="Web-{70C76947-EA56-ABCD-9E31-780E550B9BAF}"/>
    <pc:docChg chg="modSld">
      <pc:chgData name="Zerby, Annabelle" userId="S::zerby.28@buckeyemail.osu.edu::e6f48980-b924-4772-9c04-a99abfe4577d" providerId="AD" clId="Web-{70C76947-EA56-ABCD-9E31-780E550B9BAF}" dt="2024-11-01T12:19:54.523" v="1" actId="1076"/>
      <pc:docMkLst>
        <pc:docMk/>
      </pc:docMkLst>
      <pc:sldChg chg="modSp">
        <pc:chgData name="Zerby, Annabelle" userId="S::zerby.28@buckeyemail.osu.edu::e6f48980-b924-4772-9c04-a99abfe4577d" providerId="AD" clId="Web-{70C76947-EA56-ABCD-9E31-780E550B9BAF}" dt="2024-11-01T12:19:54.523" v="1" actId="1076"/>
        <pc:sldMkLst>
          <pc:docMk/>
          <pc:sldMk cId="579097703" sldId="331"/>
        </pc:sldMkLst>
      </pc:sldChg>
    </pc:docChg>
  </pc:docChgLst>
  <pc:docChgLst>
    <pc:chgData name="Harris, Ian" userId="S::harris.2984@buckeyemail.osu.edu::a13ae1c5-b616-4d88-b9dc-afc6e1b4ebd3" providerId="AD" clId="Web-{F749DE3F-5FF6-4E3C-9BA0-C01ABC111886}"/>
    <pc:docChg chg="addSld modSld modSection">
      <pc:chgData name="Harris, Ian" userId="S::harris.2984@buckeyemail.osu.edu::a13ae1c5-b616-4d88-b9dc-afc6e1b4ebd3" providerId="AD" clId="Web-{F749DE3F-5FF6-4E3C-9BA0-C01ABC111886}" dt="2024-10-20T19:18:07.974" v="35" actId="20577"/>
      <pc:docMkLst>
        <pc:docMk/>
      </pc:docMkLst>
      <pc:sldChg chg="modSp">
        <pc:chgData name="Harris, Ian" userId="S::harris.2984@buckeyemail.osu.edu::a13ae1c5-b616-4d88-b9dc-afc6e1b4ebd3" providerId="AD" clId="Web-{F749DE3F-5FF6-4E3C-9BA0-C01ABC111886}" dt="2024-10-20T19:18:07.974" v="35" actId="20577"/>
        <pc:sldMkLst>
          <pc:docMk/>
          <pc:sldMk cId="720824058" sldId="330"/>
        </pc:sldMkLst>
      </pc:sldChg>
      <pc:sldChg chg="add replId">
        <pc:chgData name="Harris, Ian" userId="S::harris.2984@buckeyemail.osu.edu::a13ae1c5-b616-4d88-b9dc-afc6e1b4ebd3" providerId="AD" clId="Web-{F749DE3F-5FF6-4E3C-9BA0-C01ABC111886}" dt="2024-10-20T19:16:08.568" v="0"/>
        <pc:sldMkLst>
          <pc:docMk/>
          <pc:sldMk cId="899506172" sldId="341"/>
        </pc:sldMkLst>
      </pc:sldChg>
    </pc:docChg>
  </pc:docChgLst>
  <pc:docChgLst>
    <pc:chgData name="Small, Stephanie" userId="S::small.166@buckeyemail.osu.edu::5f4b45dc-a7c1-40d4-bbf7-cbef0633b4b3" providerId="AD" clId="Web-{48A365BF-1346-1D29-4FD3-B8C25D646F81}"/>
    <pc:docChg chg="modSld">
      <pc:chgData name="Small, Stephanie" userId="S::small.166@buckeyemail.osu.edu::5f4b45dc-a7c1-40d4-bbf7-cbef0633b4b3" providerId="AD" clId="Web-{48A365BF-1346-1D29-4FD3-B8C25D646F81}" dt="2024-11-17T21:43:48.031" v="5" actId="1076"/>
      <pc:docMkLst>
        <pc:docMk/>
      </pc:docMkLst>
      <pc:sldChg chg="modSp">
        <pc:chgData name="Small, Stephanie" userId="S::small.166@buckeyemail.osu.edu::5f4b45dc-a7c1-40d4-bbf7-cbef0633b4b3" providerId="AD" clId="Web-{48A365BF-1346-1D29-4FD3-B8C25D646F81}" dt="2024-11-17T21:43:48.031" v="5" actId="1076"/>
        <pc:sldMkLst>
          <pc:docMk/>
          <pc:sldMk cId="781331226" sldId="340"/>
        </pc:sldMkLst>
      </pc:sldChg>
    </pc:docChg>
  </pc:docChgLst>
  <pc:docChgLst>
    <pc:chgData name="Pryymachuk, Svitlana" userId="S::pryymachuk.1@buckeyemail.osu.edu::b499ce54-2c78-4dc7-b845-8d809a6c22c7" providerId="AD" clId="Web-{CC35A837-E692-4D29-F577-EF5C9625E1B8}"/>
    <pc:docChg chg="modSld">
      <pc:chgData name="Pryymachuk, Svitlana" userId="S::pryymachuk.1@buckeyemail.osu.edu::b499ce54-2c78-4dc7-b845-8d809a6c22c7" providerId="AD" clId="Web-{CC35A837-E692-4D29-F577-EF5C9625E1B8}" dt="2025-01-18T18:33:42.260" v="15" actId="20577"/>
      <pc:docMkLst>
        <pc:docMk/>
      </pc:docMkLst>
      <pc:sldChg chg="modSp">
        <pc:chgData name="Pryymachuk, Svitlana" userId="S::pryymachuk.1@buckeyemail.osu.edu::b499ce54-2c78-4dc7-b845-8d809a6c22c7" providerId="AD" clId="Web-{CC35A837-E692-4D29-F577-EF5C9625E1B8}" dt="2025-01-18T18:33:42.260" v="15" actId="20577"/>
        <pc:sldMkLst>
          <pc:docMk/>
          <pc:sldMk cId="3372760" sldId="315"/>
        </pc:sldMkLst>
      </pc:sldChg>
    </pc:docChg>
  </pc:docChgLst>
  <pc:docChgLst>
    <pc:chgData name="Small, Stephanie" userId="S::small.166@buckeyemail.osu.edu::5f4b45dc-a7c1-40d4-bbf7-cbef0633b4b3" providerId="AD" clId="Web-{3AEDF3FB-1DCA-0419-56C6-2B3AD3A7555F}"/>
    <pc:docChg chg="modSld">
      <pc:chgData name="Small, Stephanie" userId="S::small.166@buckeyemail.osu.edu::5f4b45dc-a7c1-40d4-bbf7-cbef0633b4b3" providerId="AD" clId="Web-{3AEDF3FB-1DCA-0419-56C6-2B3AD3A7555F}" dt="2025-03-28T12:48:49.101" v="337" actId="20577"/>
      <pc:docMkLst>
        <pc:docMk/>
      </pc:docMkLst>
      <pc:sldChg chg="addSp delSp modSp">
        <pc:chgData name="Small, Stephanie" userId="S::small.166@buckeyemail.osu.edu::5f4b45dc-a7c1-40d4-bbf7-cbef0633b4b3" providerId="AD" clId="Web-{3AEDF3FB-1DCA-0419-56C6-2B3AD3A7555F}" dt="2025-03-28T12:48:49.101" v="337" actId="20577"/>
        <pc:sldMkLst>
          <pc:docMk/>
          <pc:sldMk cId="1147413599" sldId="318"/>
        </pc:sldMkLst>
      </pc:sldChg>
      <pc:sldChg chg="addSp delSp modSp">
        <pc:chgData name="Small, Stephanie" userId="S::small.166@buckeyemail.osu.edu::5f4b45dc-a7c1-40d4-bbf7-cbef0633b4b3" providerId="AD" clId="Web-{3AEDF3FB-1DCA-0419-56C6-2B3AD3A7555F}" dt="2025-03-28T12:42:06.946" v="318" actId="20577"/>
        <pc:sldMkLst>
          <pc:docMk/>
          <pc:sldMk cId="3659212099" sldId="372"/>
        </pc:sldMkLst>
      </pc:sldChg>
    </pc:docChg>
  </pc:docChgLst>
  <pc:docChgLst>
    <pc:chgData name="Heil, Max" userId="08fecc00-5d4a-4f88-b6cd-de2e5f0e80e2" providerId="ADAL" clId="{EF895869-8480-4C87-A1E5-BD8F61EDCAF3}"/>
    <pc:docChg chg="custSel modSld">
      <pc:chgData name="Heil, Max" userId="08fecc00-5d4a-4f88-b6cd-de2e5f0e80e2" providerId="ADAL" clId="{EF895869-8480-4C87-A1E5-BD8F61EDCAF3}" dt="2025-01-13T01:15:37.537" v="18" actId="20577"/>
      <pc:docMkLst>
        <pc:docMk/>
      </pc:docMkLst>
      <pc:sldChg chg="modSp mod">
        <pc:chgData name="Heil, Max" userId="08fecc00-5d4a-4f88-b6cd-de2e5f0e80e2" providerId="ADAL" clId="{EF895869-8480-4C87-A1E5-BD8F61EDCAF3}" dt="2025-01-13T01:15:37.537" v="18" actId="20577"/>
        <pc:sldMkLst>
          <pc:docMk/>
          <pc:sldMk cId="3252916176" sldId="311"/>
        </pc:sldMkLst>
      </pc:sldChg>
      <pc:sldChg chg="modSp mod">
        <pc:chgData name="Heil, Max" userId="08fecc00-5d4a-4f88-b6cd-de2e5f0e80e2" providerId="ADAL" clId="{EF895869-8480-4C87-A1E5-BD8F61EDCAF3}" dt="2025-01-13T01:14:30.938" v="0" actId="313"/>
        <pc:sldMkLst>
          <pc:docMk/>
          <pc:sldMk cId="167347373" sldId="355"/>
        </pc:sldMkLst>
      </pc:sldChg>
    </pc:docChg>
  </pc:docChgLst>
  <pc:docChgLst>
    <pc:chgData name="Heil, Max" userId="08fecc00-5d4a-4f88-b6cd-de2e5f0e80e2" providerId="ADAL" clId="{0148D4FD-1347-654F-8F89-B7E7C93A7551}"/>
    <pc:docChg chg="undo custSel addSld modSld modSection">
      <pc:chgData name="Heil, Max" userId="08fecc00-5d4a-4f88-b6cd-de2e5f0e80e2" providerId="ADAL" clId="{0148D4FD-1347-654F-8F89-B7E7C93A7551}" dt="2024-11-17T22:05:47.052" v="278" actId="14100"/>
      <pc:docMkLst>
        <pc:docMk/>
      </pc:docMkLst>
      <pc:sldChg chg="addSp modSp mod">
        <pc:chgData name="Heil, Max" userId="08fecc00-5d4a-4f88-b6cd-de2e5f0e80e2" providerId="ADAL" clId="{0148D4FD-1347-654F-8F89-B7E7C93A7551}" dt="2024-11-15T13:18:18.266" v="275" actId="20577"/>
        <pc:sldMkLst>
          <pc:docMk/>
          <pc:sldMk cId="1717924227" sldId="326"/>
        </pc:sldMkLst>
      </pc:sldChg>
      <pc:sldChg chg="addSp modSp mod">
        <pc:chgData name="Heil, Max" userId="08fecc00-5d4a-4f88-b6cd-de2e5f0e80e2" providerId="ADAL" clId="{0148D4FD-1347-654F-8F89-B7E7C93A7551}" dt="2024-11-15T13:18:25.270" v="276" actId="20577"/>
        <pc:sldMkLst>
          <pc:docMk/>
          <pc:sldMk cId="781331226" sldId="340"/>
        </pc:sldMkLst>
      </pc:sldChg>
      <pc:sldChg chg="addSp delSp modSp add mod modNotesTx">
        <pc:chgData name="Heil, Max" userId="08fecc00-5d4a-4f88-b6cd-de2e5f0e80e2" providerId="ADAL" clId="{0148D4FD-1347-654F-8F89-B7E7C93A7551}" dt="2024-11-17T22:05:47.052" v="278" actId="14100"/>
        <pc:sldMkLst>
          <pc:docMk/>
          <pc:sldMk cId="1592083877" sldId="343"/>
        </pc:sldMkLst>
      </pc:sldChg>
    </pc:docChg>
  </pc:docChgLst>
  <pc:docChgLst>
    <pc:chgData name="Zerby, Annabelle" userId="S::zerby.28@buckeyemail.osu.edu::e6f48980-b924-4772-9c04-a99abfe4577d" providerId="AD" clId="Web-{74D40A79-323E-C53C-0CAE-B55CFDC18C57}"/>
    <pc:docChg chg="modSld">
      <pc:chgData name="Zerby, Annabelle" userId="S::zerby.28@buckeyemail.osu.edu::e6f48980-b924-4772-9c04-a99abfe4577d" providerId="AD" clId="Web-{74D40A79-323E-C53C-0CAE-B55CFDC18C57}" dt="2024-10-21T04:14:05.978" v="110" actId="1076"/>
      <pc:docMkLst>
        <pc:docMk/>
      </pc:docMkLst>
      <pc:sldChg chg="addSp delSp modSp">
        <pc:chgData name="Zerby, Annabelle" userId="S::zerby.28@buckeyemail.osu.edu::e6f48980-b924-4772-9c04-a99abfe4577d" providerId="AD" clId="Web-{74D40A79-323E-C53C-0CAE-B55CFDC18C57}" dt="2024-10-21T04:14:05.978" v="110" actId="1076"/>
        <pc:sldMkLst>
          <pc:docMk/>
          <pc:sldMk cId="3061844702" sldId="339"/>
        </pc:sldMkLst>
      </pc:sldChg>
    </pc:docChg>
  </pc:docChgLst>
  <pc:docChgLst>
    <pc:chgData name="Sillus, Jessica" userId="S::sillus.1@buckeyemail.osu.edu::be10d281-9433-4dad-92ed-dccdd6d44b37" providerId="AD" clId="Web-{D460752E-6771-0852-7248-FBE7A3C7707A}"/>
    <pc:docChg chg="modSld sldOrd">
      <pc:chgData name="Sillus, Jessica" userId="S::sillus.1@buckeyemail.osu.edu::be10d281-9433-4dad-92ed-dccdd6d44b37" providerId="AD" clId="Web-{D460752E-6771-0852-7248-FBE7A3C7707A}" dt="2024-11-15T17:58:34.540" v="2" actId="1076"/>
      <pc:docMkLst>
        <pc:docMk/>
      </pc:docMkLst>
      <pc:sldChg chg="modSp">
        <pc:chgData name="Sillus, Jessica" userId="S::sillus.1@buckeyemail.osu.edu::be10d281-9433-4dad-92ed-dccdd6d44b37" providerId="AD" clId="Web-{D460752E-6771-0852-7248-FBE7A3C7707A}" dt="2024-11-15T17:58:29.415" v="1" actId="1076"/>
        <pc:sldMkLst>
          <pc:docMk/>
          <pc:sldMk cId="2129250402" sldId="332"/>
        </pc:sldMkLst>
      </pc:sldChg>
      <pc:sldChg chg="modSp">
        <pc:chgData name="Sillus, Jessica" userId="S::sillus.1@buckeyemail.osu.edu::be10d281-9433-4dad-92ed-dccdd6d44b37" providerId="AD" clId="Web-{D460752E-6771-0852-7248-FBE7A3C7707A}" dt="2024-11-15T17:58:34.540" v="2" actId="1076"/>
        <pc:sldMkLst>
          <pc:docMk/>
          <pc:sldMk cId="3572186298" sldId="333"/>
        </pc:sldMkLst>
      </pc:sldChg>
      <pc:sldChg chg="ord">
        <pc:chgData name="Sillus, Jessica" userId="S::sillus.1@buckeyemail.osu.edu::be10d281-9433-4dad-92ed-dccdd6d44b37" providerId="AD" clId="Web-{D460752E-6771-0852-7248-FBE7A3C7707A}" dt="2024-11-15T17:58:13.665" v="0"/>
        <pc:sldMkLst>
          <pc:docMk/>
          <pc:sldMk cId="370194590" sldId="344"/>
        </pc:sldMkLst>
      </pc:sldChg>
    </pc:docChg>
  </pc:docChgLst>
  <pc:docChgLst>
    <pc:chgData name="Harris, Ian" userId="S::harris.2984@buckeyemail.osu.edu::a13ae1c5-b616-4d88-b9dc-afc6e1b4ebd3" providerId="AD" clId="Web-{A3DEFCA6-BA9C-4769-B3D1-2F1977892637}"/>
    <pc:docChg chg="delSld modSld">
      <pc:chgData name="Harris, Ian" userId="S::harris.2984@buckeyemail.osu.edu::a13ae1c5-b616-4d88-b9dc-afc6e1b4ebd3" providerId="AD" clId="Web-{A3DEFCA6-BA9C-4769-B3D1-2F1977892637}" dt="2025-03-28T12:48:52.195" v="395" actId="20577"/>
      <pc:docMkLst>
        <pc:docMk/>
      </pc:docMkLst>
      <pc:sldChg chg="modSp">
        <pc:chgData name="Harris, Ian" userId="S::harris.2984@buckeyemail.osu.edu::a13ae1c5-b616-4d88-b9dc-afc6e1b4ebd3" providerId="AD" clId="Web-{A3DEFCA6-BA9C-4769-B3D1-2F1977892637}" dt="2025-03-28T12:28:27.818" v="315" actId="14100"/>
        <pc:sldMkLst>
          <pc:docMk/>
          <pc:sldMk cId="3372760" sldId="315"/>
        </pc:sldMkLst>
      </pc:sldChg>
      <pc:sldChg chg="modSp">
        <pc:chgData name="Harris, Ian" userId="S::harris.2984@buckeyemail.osu.edu::a13ae1c5-b616-4d88-b9dc-afc6e1b4ebd3" providerId="AD" clId="Web-{A3DEFCA6-BA9C-4769-B3D1-2F1977892637}" dt="2025-03-28T12:46:05.141" v="387" actId="1076"/>
        <pc:sldMkLst>
          <pc:docMk/>
          <pc:sldMk cId="720824058" sldId="330"/>
        </pc:sldMkLst>
      </pc:sldChg>
      <pc:sldChg chg="addSp delSp modSp">
        <pc:chgData name="Harris, Ian" userId="S::harris.2984@buckeyemail.osu.edu::a13ae1c5-b616-4d88-b9dc-afc6e1b4ebd3" providerId="AD" clId="Web-{A3DEFCA6-BA9C-4769-B3D1-2F1977892637}" dt="2025-03-28T12:48:52.195" v="395" actId="20577"/>
        <pc:sldMkLst>
          <pc:docMk/>
          <pc:sldMk cId="899506172" sldId="341"/>
        </pc:sldMkLst>
      </pc:sldChg>
      <pc:sldChg chg="modSp">
        <pc:chgData name="Harris, Ian" userId="S::harris.2984@buckeyemail.osu.edu::a13ae1c5-b616-4d88-b9dc-afc6e1b4ebd3" providerId="AD" clId="Web-{A3DEFCA6-BA9C-4769-B3D1-2F1977892637}" dt="2025-03-28T12:44:15.371" v="367" actId="14100"/>
        <pc:sldMkLst>
          <pc:docMk/>
          <pc:sldMk cId="2951480743" sldId="342"/>
        </pc:sldMkLst>
        <pc:spChg chg="mod">
          <ac:chgData name="Harris, Ian" userId="S::harris.2984@buckeyemail.osu.edu::a13ae1c5-b616-4d88-b9dc-afc6e1b4ebd3" providerId="AD" clId="Web-{A3DEFCA6-BA9C-4769-B3D1-2F1977892637}" dt="2025-03-28T12:44:15.371" v="367" actId="14100"/>
          <ac:spMkLst>
            <pc:docMk/>
            <pc:sldMk cId="2951480743" sldId="342"/>
            <ac:spMk id="3" creationId="{15962168-E4AA-2786-4C01-E74ED32683E4}"/>
          </ac:spMkLst>
        </pc:spChg>
      </pc:sldChg>
      <pc:sldChg chg="del">
        <pc:chgData name="Harris, Ian" userId="S::harris.2984@buckeyemail.osu.edu::a13ae1c5-b616-4d88-b9dc-afc6e1b4ebd3" providerId="AD" clId="Web-{A3DEFCA6-BA9C-4769-B3D1-2F1977892637}" dt="2025-03-28T12:26:15.656" v="307"/>
        <pc:sldMkLst>
          <pc:docMk/>
          <pc:sldMk cId="1621889411" sldId="366"/>
        </pc:sldMkLst>
      </pc:sldChg>
      <pc:sldChg chg="modSp">
        <pc:chgData name="Harris, Ian" userId="S::harris.2984@buckeyemail.osu.edu::a13ae1c5-b616-4d88-b9dc-afc6e1b4ebd3" providerId="AD" clId="Web-{A3DEFCA6-BA9C-4769-B3D1-2F1977892637}" dt="2025-03-28T12:48:31.147" v="391" actId="20577"/>
        <pc:sldMkLst>
          <pc:docMk/>
          <pc:sldMk cId="3441505728" sldId="373"/>
        </pc:sldMkLst>
      </pc:sldChg>
    </pc:docChg>
  </pc:docChgLst>
  <pc:docChgLst>
    <pc:chgData name="Heil, Max" userId="S::heil.115@buckeyemail.osu.edu::08fecc00-5d4a-4f88-b6cd-de2e5f0e80e2" providerId="AD" clId="Web-{3E9FE747-AED6-D87E-9FF9-9BF0306614F4}"/>
    <pc:docChg chg="modSld">
      <pc:chgData name="Heil, Max" userId="S::heil.115@buckeyemail.osu.edu::08fecc00-5d4a-4f88-b6cd-de2e5f0e80e2" providerId="AD" clId="Web-{3E9FE747-AED6-D87E-9FF9-9BF0306614F4}" dt="2024-10-04T20:10:05.407" v="30" actId="1076"/>
      <pc:docMkLst>
        <pc:docMk/>
      </pc:docMkLst>
      <pc:sldChg chg="addSp modSp">
        <pc:chgData name="Heil, Max" userId="S::heil.115@buckeyemail.osu.edu::08fecc00-5d4a-4f88-b6cd-de2e5f0e80e2" providerId="AD" clId="Web-{3E9FE747-AED6-D87E-9FF9-9BF0306614F4}" dt="2024-10-04T20:10:05.407" v="30" actId="1076"/>
        <pc:sldMkLst>
          <pc:docMk/>
          <pc:sldMk cId="1717924227" sldId="326"/>
        </pc:sldMkLst>
      </pc:sldChg>
    </pc:docChg>
  </pc:docChgLst>
  <pc:docChgLst>
    <pc:chgData name="Gallagher, Michael" userId="S::gallagher.908@buckeyemail.osu.edu::b44edf25-62ce-4b92-a218-7a21ea0151fc" providerId="AD" clId="Web-{F8954D91-A473-D5CD-B09F-09016BC6974E}"/>
    <pc:docChg chg="modSld">
      <pc:chgData name="Gallagher, Michael" userId="S::gallagher.908@buckeyemail.osu.edu::b44edf25-62ce-4b92-a218-7a21ea0151fc" providerId="AD" clId="Web-{F8954D91-A473-D5CD-B09F-09016BC6974E}" dt="2025-04-05T02:47:36.326" v="3" actId="1076"/>
      <pc:docMkLst>
        <pc:docMk/>
      </pc:docMkLst>
      <pc:sldChg chg="modSp">
        <pc:chgData name="Gallagher, Michael" userId="S::gallagher.908@buckeyemail.osu.edu::b44edf25-62ce-4b92-a218-7a21ea0151fc" providerId="AD" clId="Web-{F8954D91-A473-D5CD-B09F-09016BC6974E}" dt="2025-04-05T02:47:36.326" v="3" actId="1076"/>
        <pc:sldMkLst>
          <pc:docMk/>
          <pc:sldMk cId="3459742595" sldId="387"/>
        </pc:sldMkLst>
        <pc:spChg chg="mod">
          <ac:chgData name="Gallagher, Michael" userId="S::gallagher.908@buckeyemail.osu.edu::b44edf25-62ce-4b92-a218-7a21ea0151fc" providerId="AD" clId="Web-{F8954D91-A473-D5CD-B09F-09016BC6974E}" dt="2025-04-05T02:47:36.326" v="3" actId="1076"/>
          <ac:spMkLst>
            <pc:docMk/>
            <pc:sldMk cId="3459742595" sldId="387"/>
            <ac:spMk id="5" creationId="{06681EB8-C122-641D-7AA8-C57E70C68C6A}"/>
          </ac:spMkLst>
        </pc:spChg>
      </pc:sldChg>
    </pc:docChg>
  </pc:docChgLst>
  <pc:docChgLst>
    <pc:chgData name="Sillus, Jessica" userId="S::sillus.1@buckeyemail.osu.edu::be10d281-9433-4dad-92ed-dccdd6d44b37" providerId="AD" clId="Web-{2826DF02-9B63-2611-EEB7-B2E56D008CD5}"/>
    <pc:docChg chg="addSld delSld modSld sldOrd modSection">
      <pc:chgData name="Sillus, Jessica" userId="S::sillus.1@buckeyemail.osu.edu::be10d281-9433-4dad-92ed-dccdd6d44b37" providerId="AD" clId="Web-{2826DF02-9B63-2611-EEB7-B2E56D008CD5}" dt="2025-03-28T12:48:54.756" v="479" actId="1076"/>
      <pc:docMkLst>
        <pc:docMk/>
      </pc:docMkLst>
      <pc:sldChg chg="modSp">
        <pc:chgData name="Sillus, Jessica" userId="S::sillus.1@buckeyemail.osu.edu::be10d281-9433-4dad-92ed-dccdd6d44b37" providerId="AD" clId="Web-{2826DF02-9B63-2611-EEB7-B2E56D008CD5}" dt="2025-03-28T12:07:18.532" v="0" actId="20577"/>
        <pc:sldMkLst>
          <pc:docMk/>
          <pc:sldMk cId="3252916176" sldId="311"/>
        </pc:sldMkLst>
        <pc:spChg chg="mod">
          <ac:chgData name="Sillus, Jessica" userId="S::sillus.1@buckeyemail.osu.edu::be10d281-9433-4dad-92ed-dccdd6d44b37" providerId="AD" clId="Web-{2826DF02-9B63-2611-EEB7-B2E56D008CD5}" dt="2025-03-28T12:07:18.532" v="0" actId="20577"/>
          <ac:spMkLst>
            <pc:docMk/>
            <pc:sldMk cId="3252916176" sldId="311"/>
            <ac:spMk id="3" creationId="{0649AC22-A48E-C149-9AA1-E2B8FF69166D}"/>
          </ac:spMkLst>
        </pc:spChg>
      </pc:sldChg>
      <pc:sldChg chg="modSp">
        <pc:chgData name="Sillus, Jessica" userId="S::sillus.1@buckeyemail.osu.edu::be10d281-9433-4dad-92ed-dccdd6d44b37" providerId="AD" clId="Web-{2826DF02-9B63-2611-EEB7-B2E56D008CD5}" dt="2025-03-28T12:07:55.500" v="11" actId="1076"/>
        <pc:sldMkLst>
          <pc:docMk/>
          <pc:sldMk cId="3372760" sldId="315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48:54.756" v="479" actId="1076"/>
        <pc:sldMkLst>
          <pc:docMk/>
          <pc:sldMk cId="1147413599" sldId="318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0:23.891" v="17"/>
        <pc:sldMkLst>
          <pc:docMk/>
          <pc:sldMk cId="2445169979" sldId="321"/>
        </pc:sldMkLst>
      </pc:sldChg>
      <pc:sldChg chg="delSp modSp ord">
        <pc:chgData name="Sillus, Jessica" userId="S::sillus.1@buckeyemail.osu.edu::be10d281-9433-4dad-92ed-dccdd6d44b37" providerId="AD" clId="Web-{2826DF02-9B63-2611-EEB7-B2E56D008CD5}" dt="2025-03-28T12:21:16.580" v="210"/>
        <pc:sldMkLst>
          <pc:docMk/>
          <pc:sldMk cId="579097703" sldId="331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0:21.313" v="16"/>
        <pc:sldMkLst>
          <pc:docMk/>
          <pc:sldMk cId="2129250402" sldId="332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0:21.313" v="15"/>
        <pc:sldMkLst>
          <pc:docMk/>
          <pc:sldMk cId="3572186298" sldId="333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45:42.990" v="457"/>
        <pc:sldMkLst>
          <pc:docMk/>
          <pc:sldMk cId="899506172" sldId="341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44:27.208" v="450" actId="20577"/>
        <pc:sldMkLst>
          <pc:docMk/>
          <pc:sldMk cId="2951480743" sldId="342"/>
        </pc:sldMkLst>
        <pc:spChg chg="mod">
          <ac:chgData name="Sillus, Jessica" userId="S::sillus.1@buckeyemail.osu.edu::be10d281-9433-4dad-92ed-dccdd6d44b37" providerId="AD" clId="Web-{2826DF02-9B63-2611-EEB7-B2E56D008CD5}" dt="2025-03-28T12:44:27.208" v="450" actId="20577"/>
          <ac:spMkLst>
            <pc:docMk/>
            <pc:sldMk cId="2951480743" sldId="342"/>
            <ac:spMk id="3" creationId="{15962168-E4AA-2786-4C01-E74ED32683E4}"/>
          </ac:spMkLst>
        </pc:spChg>
      </pc:sldChg>
      <pc:sldChg chg="del">
        <pc:chgData name="Sillus, Jessica" userId="S::sillus.1@buckeyemail.osu.edu::be10d281-9433-4dad-92ed-dccdd6d44b37" providerId="AD" clId="Web-{2826DF02-9B63-2611-EEB7-B2E56D008CD5}" dt="2025-03-28T12:08:08.094" v="12"/>
        <pc:sldMkLst>
          <pc:docMk/>
          <pc:sldMk cId="4281849470" sldId="345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08:18.579" v="14"/>
        <pc:sldMkLst>
          <pc:docMk/>
          <pc:sldMk cId="1483918151" sldId="346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43:58.615" v="440" actId="20577"/>
        <pc:sldMkLst>
          <pc:docMk/>
          <pc:sldMk cId="2839811342" sldId="349"/>
        </pc:sldMkLst>
      </pc:sldChg>
      <pc:sldChg chg="addSp delSp modSp modNotes">
        <pc:chgData name="Sillus, Jessica" userId="S::sillus.1@buckeyemail.osu.edu::be10d281-9433-4dad-92ed-dccdd6d44b37" providerId="AD" clId="Web-{2826DF02-9B63-2611-EEB7-B2E56D008CD5}" dt="2025-03-28T12:27:24.112" v="232" actId="1076"/>
        <pc:sldMkLst>
          <pc:docMk/>
          <pc:sldMk cId="1254150860" sldId="350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07:36.032" v="1"/>
        <pc:sldMkLst>
          <pc:docMk/>
          <pc:sldMk cId="238232419" sldId="351"/>
        </pc:sldMkLst>
      </pc:sldChg>
      <pc:sldChg chg="modSp del">
        <pc:chgData name="Sillus, Jessica" userId="S::sillus.1@buckeyemail.osu.edu::be10d281-9433-4dad-92ed-dccdd6d44b37" providerId="AD" clId="Web-{2826DF02-9B63-2611-EEB7-B2E56D008CD5}" dt="2025-03-28T12:15:45.173" v="106"/>
        <pc:sldMkLst>
          <pc:docMk/>
          <pc:sldMk cId="488166212" sldId="359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21:55.330" v="220" actId="1076"/>
        <pc:sldMkLst>
          <pc:docMk/>
          <pc:sldMk cId="465683842" sldId="360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08:17.219" v="13"/>
        <pc:sldMkLst>
          <pc:docMk/>
          <pc:sldMk cId="2198857576" sldId="362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2:04.501" v="23"/>
        <pc:sldMkLst>
          <pc:docMk/>
          <pc:sldMk cId="3851961109" sldId="363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1:25.923" v="19"/>
        <pc:sldMkLst>
          <pc:docMk/>
          <pc:sldMk cId="2395267999" sldId="364"/>
        </pc:sldMkLst>
      </pc:sldChg>
      <pc:sldChg chg="delSp del">
        <pc:chgData name="Sillus, Jessica" userId="S::sillus.1@buckeyemail.osu.edu::be10d281-9433-4dad-92ed-dccdd6d44b37" providerId="AD" clId="Web-{2826DF02-9B63-2611-EEB7-B2E56D008CD5}" dt="2025-03-28T12:20:18.033" v="201"/>
        <pc:sldMkLst>
          <pc:docMk/>
          <pc:sldMk cId="1882691021" sldId="367"/>
        </pc:sldMkLst>
      </pc:sldChg>
      <pc:sldChg chg="addSp delSp modSp">
        <pc:chgData name="Sillus, Jessica" userId="S::sillus.1@buckeyemail.osu.edu::be10d281-9433-4dad-92ed-dccdd6d44b37" providerId="AD" clId="Web-{2826DF02-9B63-2611-EEB7-B2E56D008CD5}" dt="2025-03-28T12:43:52.943" v="439" actId="1076"/>
        <pc:sldMkLst>
          <pc:docMk/>
          <pc:sldMk cId="3972944771" sldId="369"/>
        </pc:sldMkLst>
      </pc:sldChg>
      <pc:sldChg chg="delSp modSp del">
        <pc:chgData name="Sillus, Jessica" userId="S::sillus.1@buckeyemail.osu.edu::be10d281-9433-4dad-92ed-dccdd6d44b37" providerId="AD" clId="Web-{2826DF02-9B63-2611-EEB7-B2E56D008CD5}" dt="2025-03-28T12:14:50.705" v="95"/>
        <pc:sldMkLst>
          <pc:docMk/>
          <pc:sldMk cId="3357223418" sldId="371"/>
        </pc:sldMkLst>
      </pc:sldChg>
      <pc:sldChg chg="delSp modSp ord">
        <pc:chgData name="Sillus, Jessica" userId="S::sillus.1@buckeyemail.osu.edu::be10d281-9433-4dad-92ed-dccdd6d44b37" providerId="AD" clId="Web-{2826DF02-9B63-2611-EEB7-B2E56D008CD5}" dt="2025-03-28T12:46:15.349" v="467"/>
        <pc:sldMkLst>
          <pc:docMk/>
          <pc:sldMk cId="3659212099" sldId="372"/>
        </pc:sldMkLst>
      </pc:sldChg>
      <pc:sldChg chg="del">
        <pc:chgData name="Sillus, Jessica" userId="S::sillus.1@buckeyemail.osu.edu::be10d281-9433-4dad-92ed-dccdd6d44b37" providerId="AD" clId="Web-{2826DF02-9B63-2611-EEB7-B2E56D008CD5}" dt="2025-03-28T12:11:25.923" v="18"/>
        <pc:sldMkLst>
          <pc:docMk/>
          <pc:sldMk cId="1463798260" sldId="373"/>
        </pc:sldMkLst>
      </pc:sldChg>
      <pc:sldChg chg="modSp">
        <pc:chgData name="Sillus, Jessica" userId="S::sillus.1@buckeyemail.osu.edu::be10d281-9433-4dad-92ed-dccdd6d44b37" providerId="AD" clId="Web-{2826DF02-9B63-2611-EEB7-B2E56D008CD5}" dt="2025-03-28T12:45:19.755" v="455" actId="1076"/>
        <pc:sldMkLst>
          <pc:docMk/>
          <pc:sldMk cId="3441505728" sldId="373"/>
        </pc:sldMkLst>
        <pc:spChg chg="mod">
          <ac:chgData name="Sillus, Jessica" userId="S::sillus.1@buckeyemail.osu.edu::be10d281-9433-4dad-92ed-dccdd6d44b37" providerId="AD" clId="Web-{2826DF02-9B63-2611-EEB7-B2E56D008CD5}" dt="2025-03-28T12:45:01.833" v="452" actId="1076"/>
          <ac:spMkLst>
            <pc:docMk/>
            <pc:sldMk cId="3441505728" sldId="373"/>
            <ac:spMk id="2" creationId="{E8074D12-4032-7401-3F56-7F7EE3D10852}"/>
          </ac:spMkLst>
        </pc:spChg>
        <pc:spChg chg="mod">
          <ac:chgData name="Sillus, Jessica" userId="S::sillus.1@buckeyemail.osu.edu::be10d281-9433-4dad-92ed-dccdd6d44b37" providerId="AD" clId="Web-{2826DF02-9B63-2611-EEB7-B2E56D008CD5}" dt="2025-03-28T12:45:09.224" v="453" actId="14100"/>
          <ac:spMkLst>
            <pc:docMk/>
            <pc:sldMk cId="3441505728" sldId="373"/>
            <ac:spMk id="4" creationId="{10A6EA5C-71B3-C052-41AA-5E53989D4EE1}"/>
          </ac:spMkLst>
        </pc:spChg>
      </pc:sldChg>
      <pc:sldChg chg="delSp modSp add replId">
        <pc:chgData name="Sillus, Jessica" userId="S::sillus.1@buckeyemail.osu.edu::be10d281-9433-4dad-92ed-dccdd6d44b37" providerId="AD" clId="Web-{2826DF02-9B63-2611-EEB7-B2E56D008CD5}" dt="2025-03-28T12:34:03.535" v="305" actId="1076"/>
        <pc:sldMkLst>
          <pc:docMk/>
          <pc:sldMk cId="2051630731" sldId="374"/>
        </pc:sldMkLst>
      </pc:sldChg>
    </pc:docChg>
  </pc:docChgLst>
  <pc:docChgLst>
    <pc:chgData name="Sillus, Jessica" userId="S::sillus.1@buckeyemail.osu.edu::be10d281-9433-4dad-92ed-dccdd6d44b37" providerId="AD" clId="Web-{FF5E854E-7D12-B2BA-6B2D-5A7611348D0C}"/>
    <pc:docChg chg="modSld">
      <pc:chgData name="Sillus, Jessica" userId="S::sillus.1@buckeyemail.osu.edu::be10d281-9433-4dad-92ed-dccdd6d44b37" providerId="AD" clId="Web-{FF5E854E-7D12-B2BA-6B2D-5A7611348D0C}" dt="2024-10-17T02:06:30.529" v="595" actId="20577"/>
      <pc:docMkLst>
        <pc:docMk/>
      </pc:docMkLst>
      <pc:sldChg chg="addSp modSp">
        <pc:chgData name="Sillus, Jessica" userId="S::sillus.1@buckeyemail.osu.edu::be10d281-9433-4dad-92ed-dccdd6d44b37" providerId="AD" clId="Web-{FF5E854E-7D12-B2BA-6B2D-5A7611348D0C}" dt="2024-10-17T02:06:17.184" v="589"/>
        <pc:sldMkLst>
          <pc:docMk/>
          <pc:sldMk cId="3151492421" sldId="317"/>
        </pc:sldMkLst>
      </pc:sldChg>
      <pc:sldChg chg="modSp">
        <pc:chgData name="Sillus, Jessica" userId="S::sillus.1@buckeyemail.osu.edu::be10d281-9433-4dad-92ed-dccdd6d44b37" providerId="AD" clId="Web-{FF5E854E-7D12-B2BA-6B2D-5A7611348D0C}" dt="2024-10-17T02:06:30.529" v="595" actId="20577"/>
        <pc:sldMkLst>
          <pc:docMk/>
          <pc:sldMk cId="1717924227" sldId="327"/>
        </pc:sldMkLst>
      </pc:sldChg>
    </pc:docChg>
  </pc:docChgLst>
  <pc:docChgLst>
    <pc:chgData name="Harris, Ian" userId="S::harris.2984@buckeyemail.osu.edu::a13ae1c5-b616-4d88-b9dc-afc6e1b4ebd3" providerId="AD" clId="Web-{6E815764-3E64-40C6-9ABB-B8F697DE1DC6}"/>
    <pc:docChg chg="modSld">
      <pc:chgData name="Harris, Ian" userId="S::harris.2984@buckeyemail.osu.edu::a13ae1c5-b616-4d88-b9dc-afc6e1b4ebd3" providerId="AD" clId="Web-{6E815764-3E64-40C6-9ABB-B8F697DE1DC6}" dt="2024-10-28T17:01:37.096" v="1" actId="1076"/>
      <pc:docMkLst>
        <pc:docMk/>
      </pc:docMkLst>
      <pc:sldChg chg="modSp">
        <pc:chgData name="Harris, Ian" userId="S::harris.2984@buckeyemail.osu.edu::a13ae1c5-b616-4d88-b9dc-afc6e1b4ebd3" providerId="AD" clId="Web-{6E815764-3E64-40C6-9ABB-B8F697DE1DC6}" dt="2024-10-28T17:01:37.096" v="1" actId="1076"/>
        <pc:sldMkLst>
          <pc:docMk/>
          <pc:sldMk cId="316501193" sldId="334"/>
        </pc:sldMkLst>
      </pc:sldChg>
    </pc:docChg>
  </pc:docChgLst>
  <pc:docChgLst>
    <pc:chgData name="Harris, Ian" userId="S::harris.2984@buckeyemail.osu.edu::a13ae1c5-b616-4d88-b9dc-afc6e1b4ebd3" providerId="AD" clId="Web-{AC997A70-88E6-46F4-BB90-EC0973A5DA88}"/>
    <pc:docChg chg="delSld modSld modSection">
      <pc:chgData name="Harris, Ian" userId="S::harris.2984@buckeyemail.osu.edu::a13ae1c5-b616-4d88-b9dc-afc6e1b4ebd3" providerId="AD" clId="Web-{AC997A70-88E6-46F4-BB90-EC0973A5DA88}" dt="2025-01-19T18:12:03.591" v="178" actId="1076"/>
      <pc:docMkLst>
        <pc:docMk/>
      </pc:docMkLst>
      <pc:sldChg chg="del">
        <pc:chgData name="Harris, Ian" userId="S::harris.2984@buckeyemail.osu.edu::a13ae1c5-b616-4d88-b9dc-afc6e1b4ebd3" providerId="AD" clId="Web-{AC997A70-88E6-46F4-BB90-EC0973A5DA88}" dt="2025-01-18T20:07:38.545" v="158"/>
        <pc:sldMkLst>
          <pc:docMk/>
          <pc:sldMk cId="933344473" sldId="352"/>
        </pc:sldMkLst>
      </pc:sldChg>
      <pc:sldChg chg="addSp delSp modSp">
        <pc:chgData name="Harris, Ian" userId="S::harris.2984@buckeyemail.osu.edu::a13ae1c5-b616-4d88-b9dc-afc6e1b4ebd3" providerId="AD" clId="Web-{AC997A70-88E6-46F4-BB90-EC0973A5DA88}" dt="2025-01-19T18:12:03.591" v="178" actId="1076"/>
        <pc:sldMkLst>
          <pc:docMk/>
          <pc:sldMk cId="2549054376" sldId="354"/>
        </pc:sldMkLst>
      </pc:sldChg>
      <pc:sldChg chg="del">
        <pc:chgData name="Harris, Ian" userId="S::harris.2984@buckeyemail.osu.edu::a13ae1c5-b616-4d88-b9dc-afc6e1b4ebd3" providerId="AD" clId="Web-{AC997A70-88E6-46F4-BB90-EC0973A5DA88}" dt="2025-01-18T20:07:35.154" v="157"/>
        <pc:sldMkLst>
          <pc:docMk/>
          <pc:sldMk cId="3329993401" sldId="358"/>
        </pc:sldMkLst>
      </pc:sldChg>
      <pc:sldChg chg="modSp">
        <pc:chgData name="Harris, Ian" userId="S::harris.2984@buckeyemail.osu.edu::a13ae1c5-b616-4d88-b9dc-afc6e1b4ebd3" providerId="AD" clId="Web-{AC997A70-88E6-46F4-BB90-EC0973A5DA88}" dt="2025-01-18T20:08:25.327" v="177" actId="20577"/>
        <pc:sldMkLst>
          <pc:docMk/>
          <pc:sldMk cId="2198857576" sldId="362"/>
        </pc:sldMkLst>
      </pc:sldChg>
    </pc:docChg>
  </pc:docChgLst>
  <pc:docChgLst>
    <pc:chgData name="Harris, Ian" userId="S::harris.2984@buckeyemail.osu.edu::a13ae1c5-b616-4d88-b9dc-afc6e1b4ebd3" providerId="AD" clId="Web-{C28F9B4F-4CBE-4768-847C-CC5B9D3E5CC9}"/>
    <pc:docChg chg="modSld">
      <pc:chgData name="Harris, Ian" userId="S::harris.2984@buckeyemail.osu.edu::a13ae1c5-b616-4d88-b9dc-afc6e1b4ebd3" providerId="AD" clId="Web-{C28F9B4F-4CBE-4768-847C-CC5B9D3E5CC9}" dt="2024-10-18T09:46:45.027" v="41" actId="1076"/>
      <pc:docMkLst>
        <pc:docMk/>
      </pc:docMkLst>
      <pc:sldChg chg="addSp modSp">
        <pc:chgData name="Harris, Ian" userId="S::harris.2984@buckeyemail.osu.edu::a13ae1c5-b616-4d88-b9dc-afc6e1b4ebd3" providerId="AD" clId="Web-{C28F9B4F-4CBE-4768-847C-CC5B9D3E5CC9}" dt="2024-10-18T09:46:45.027" v="41" actId="1076"/>
        <pc:sldMkLst>
          <pc:docMk/>
          <pc:sldMk cId="720824058" sldId="330"/>
        </pc:sldMkLst>
      </pc:sldChg>
    </pc:docChg>
  </pc:docChgLst>
  <pc:docChgLst>
    <pc:chgData name="Harris, Ian" userId="S::harris.2984@buckeyemail.osu.edu::a13ae1c5-b616-4d88-b9dc-afc6e1b4ebd3" providerId="AD" clId="Web-{6179E3F0-0A85-4FDD-BA43-C82F5891D58D}"/>
    <pc:docChg chg="addSld modSld modSection">
      <pc:chgData name="Harris, Ian" userId="S::harris.2984@buckeyemail.osu.edu::a13ae1c5-b616-4d88-b9dc-afc6e1b4ebd3" providerId="AD" clId="Web-{6179E3F0-0A85-4FDD-BA43-C82F5891D58D}" dt="2024-10-20T20:56:20.997" v="1195"/>
      <pc:docMkLst>
        <pc:docMk/>
      </pc:docMkLst>
      <pc:sldChg chg="modSp">
        <pc:chgData name="Harris, Ian" userId="S::harris.2984@buckeyemail.osu.edu::a13ae1c5-b616-4d88-b9dc-afc6e1b4ebd3" providerId="AD" clId="Web-{6179E3F0-0A85-4FDD-BA43-C82F5891D58D}" dt="2024-10-20T20:56:20.997" v="1195"/>
        <pc:sldMkLst>
          <pc:docMk/>
          <pc:sldMk cId="3151492421" sldId="317"/>
        </pc:sldMkLst>
      </pc:sldChg>
      <pc:sldChg chg="addSp modSp">
        <pc:chgData name="Harris, Ian" userId="S::harris.2984@buckeyemail.osu.edu::a13ae1c5-b616-4d88-b9dc-afc6e1b4ebd3" providerId="AD" clId="Web-{6179E3F0-0A85-4FDD-BA43-C82F5891D58D}" dt="2024-10-20T19:38:53.861" v="224" actId="1076"/>
        <pc:sldMkLst>
          <pc:docMk/>
          <pc:sldMk cId="720824058" sldId="330"/>
        </pc:sldMkLst>
      </pc:sldChg>
      <pc:sldChg chg="modSp">
        <pc:chgData name="Harris, Ian" userId="S::harris.2984@buckeyemail.osu.edu::a13ae1c5-b616-4d88-b9dc-afc6e1b4ebd3" providerId="AD" clId="Web-{6179E3F0-0A85-4FDD-BA43-C82F5891D58D}" dt="2024-10-20T20:42:16.286" v="931"/>
        <pc:sldMkLst>
          <pc:docMk/>
          <pc:sldMk cId="2129250402" sldId="332"/>
        </pc:sldMkLst>
      </pc:sldChg>
      <pc:sldChg chg="addSp delSp modSp">
        <pc:chgData name="Harris, Ian" userId="S::harris.2984@buckeyemail.osu.edu::a13ae1c5-b616-4d88-b9dc-afc6e1b4ebd3" providerId="AD" clId="Web-{6179E3F0-0A85-4FDD-BA43-C82F5891D58D}" dt="2024-10-20T20:36:25.128" v="599" actId="1076"/>
        <pc:sldMkLst>
          <pc:docMk/>
          <pc:sldMk cId="899506172" sldId="341"/>
        </pc:sldMkLst>
      </pc:sldChg>
      <pc:sldChg chg="addSp modSp new">
        <pc:chgData name="Harris, Ian" userId="S::harris.2984@buckeyemail.osu.edu::a13ae1c5-b616-4d88-b9dc-afc6e1b4ebd3" providerId="AD" clId="Web-{6179E3F0-0A85-4FDD-BA43-C82F5891D58D}" dt="2024-10-20T20:54:03.227" v="1191" actId="20577"/>
        <pc:sldMkLst>
          <pc:docMk/>
          <pc:sldMk cId="2951480743" sldId="342"/>
        </pc:sldMkLst>
      </pc:sldChg>
    </pc:docChg>
  </pc:docChgLst>
  <pc:docChgLst>
    <pc:chgData name="Harris, Ian" userId="S::harris.2984@buckeyemail.osu.edu::a13ae1c5-b616-4d88-b9dc-afc6e1b4ebd3" providerId="AD" clId="Web-{85C0D42D-91B0-467A-B40B-4F4663397B6B}"/>
    <pc:docChg chg="addSld modSld modSection">
      <pc:chgData name="Harris, Ian" userId="S::harris.2984@buckeyemail.osu.edu::a13ae1c5-b616-4d88-b9dc-afc6e1b4ebd3" providerId="AD" clId="Web-{85C0D42D-91B0-467A-B40B-4F4663397B6B}" dt="2024-11-16T01:02:39.373" v="372"/>
      <pc:docMkLst>
        <pc:docMk/>
      </pc:docMkLst>
      <pc:sldChg chg="addSp modSp">
        <pc:chgData name="Harris, Ian" userId="S::harris.2984@buckeyemail.osu.edu::a13ae1c5-b616-4d88-b9dc-afc6e1b4ebd3" providerId="AD" clId="Web-{85C0D42D-91B0-467A-B40B-4F4663397B6B}" dt="2024-11-16T01:02:39.373" v="372"/>
        <pc:sldMkLst>
          <pc:docMk/>
          <pc:sldMk cId="720824058" sldId="330"/>
        </pc:sldMkLst>
      </pc:sldChg>
      <pc:sldChg chg="addSp delSp modSp">
        <pc:chgData name="Harris, Ian" userId="S::harris.2984@buckeyemail.osu.edu::a13ae1c5-b616-4d88-b9dc-afc6e1b4ebd3" providerId="AD" clId="Web-{85C0D42D-91B0-467A-B40B-4F4663397B6B}" dt="2024-11-16T00:47:22.631" v="155" actId="20577"/>
        <pc:sldMkLst>
          <pc:docMk/>
          <pc:sldMk cId="899506172" sldId="341"/>
        </pc:sldMkLst>
      </pc:sldChg>
      <pc:sldChg chg="addSp delSp modSp add replId">
        <pc:chgData name="Harris, Ian" userId="S::harris.2984@buckeyemail.osu.edu::a13ae1c5-b616-4d88-b9dc-afc6e1b4ebd3" providerId="AD" clId="Web-{85C0D42D-91B0-467A-B40B-4F4663397B6B}" dt="2024-11-16T01:01:54.575" v="368" actId="20577"/>
        <pc:sldMkLst>
          <pc:docMk/>
          <pc:sldMk cId="1203578714" sldId="345"/>
        </pc:sldMkLst>
      </pc:sldChg>
    </pc:docChg>
  </pc:docChgLst>
  <pc:docChgLst>
    <pc:chgData name="Zerby, Annabelle" userId="S::zerby.28@buckeyemail.osu.edu::e6f48980-b924-4772-9c04-a99abfe4577d" providerId="AD" clId="Web-{1F1E5E85-9D28-4CAC-9DE9-15BC7BC13423}"/>
    <pc:docChg chg="delSld modSld modSection">
      <pc:chgData name="Zerby, Annabelle" userId="S::zerby.28@buckeyemail.osu.edu::e6f48980-b924-4772-9c04-a99abfe4577d" providerId="AD" clId="Web-{1F1E5E85-9D28-4CAC-9DE9-15BC7BC13423}" dt="2024-11-17T19:55:17.789" v="318"/>
      <pc:docMkLst>
        <pc:docMk/>
      </pc:docMkLst>
      <pc:sldChg chg="addSp delSp modSp">
        <pc:chgData name="Zerby, Annabelle" userId="S::zerby.28@buckeyemail.osu.edu::e6f48980-b924-4772-9c04-a99abfe4577d" providerId="AD" clId="Web-{1F1E5E85-9D28-4CAC-9DE9-15BC7BC13423}" dt="2024-11-17T19:54:53.492" v="316" actId="14100"/>
        <pc:sldMkLst>
          <pc:docMk/>
          <pc:sldMk cId="579097703" sldId="331"/>
        </pc:sldMkLst>
      </pc:sldChg>
      <pc:sldChg chg="addSp delSp modSp">
        <pc:chgData name="Zerby, Annabelle" userId="S::zerby.28@buckeyemail.osu.edu::e6f48980-b924-4772-9c04-a99abfe4577d" providerId="AD" clId="Web-{1F1E5E85-9D28-4CAC-9DE9-15BC7BC13423}" dt="2024-11-17T19:50:22.215" v="315" actId="1076"/>
        <pc:sldMkLst>
          <pc:docMk/>
          <pc:sldMk cId="3816052587" sldId="335"/>
        </pc:sldMkLst>
      </pc:sldChg>
      <pc:sldChg chg="modSp del">
        <pc:chgData name="Zerby, Annabelle" userId="S::zerby.28@buckeyemail.osu.edu::e6f48980-b924-4772-9c04-a99abfe4577d" providerId="AD" clId="Web-{1F1E5E85-9D28-4CAC-9DE9-15BC7BC13423}" dt="2024-11-17T19:55:17.789" v="318"/>
        <pc:sldMkLst>
          <pc:docMk/>
          <pc:sldMk cId="3061844702" sldId="339"/>
        </pc:sldMkLst>
      </pc:sldChg>
      <pc:sldChg chg="addSp delSp modSp">
        <pc:chgData name="Zerby, Annabelle" userId="S::zerby.28@buckeyemail.osu.edu::e6f48980-b924-4772-9c04-a99abfe4577d" providerId="AD" clId="Web-{1F1E5E85-9D28-4CAC-9DE9-15BC7BC13423}" dt="2024-11-17T19:05:13.459" v="301" actId="20577"/>
        <pc:sldMkLst>
          <pc:docMk/>
          <pc:sldMk cId="370194590" sldId="344"/>
        </pc:sldMkLst>
      </pc:sldChg>
    </pc:docChg>
  </pc:docChgLst>
  <pc:docChgLst>
    <pc:chgData name="Heil, Max" userId="08fecc00-5d4a-4f88-b6cd-de2e5f0e80e2" providerId="ADAL" clId="{C821518D-10B5-43B0-A75A-A4CE9D643C05}"/>
    <pc:docChg chg="undo custSel addSld modSld modSection">
      <pc:chgData name="Heil, Max" userId="08fecc00-5d4a-4f88-b6cd-de2e5f0e80e2" providerId="ADAL" clId="{C821518D-10B5-43B0-A75A-A4CE9D643C05}" dt="2025-02-24T12:08:54.395" v="335" actId="20577"/>
      <pc:docMkLst>
        <pc:docMk/>
      </pc:docMkLst>
      <pc:sldChg chg="modSp mod">
        <pc:chgData name="Heil, Max" userId="08fecc00-5d4a-4f88-b6cd-de2e5f0e80e2" providerId="ADAL" clId="{C821518D-10B5-43B0-A75A-A4CE9D643C05}" dt="2025-02-24T11:44:16.088" v="0" actId="1076"/>
        <pc:sldMkLst>
          <pc:docMk/>
          <pc:sldMk cId="4252599962" sldId="313"/>
        </pc:sldMkLst>
      </pc:sldChg>
      <pc:sldChg chg="addSp delSp modSp mod">
        <pc:chgData name="Heil, Max" userId="08fecc00-5d4a-4f88-b6cd-de2e5f0e80e2" providerId="ADAL" clId="{C821518D-10B5-43B0-A75A-A4CE9D643C05}" dt="2025-02-24T11:50:37.062" v="95" actId="1038"/>
        <pc:sldMkLst>
          <pc:docMk/>
          <pc:sldMk cId="2395267999" sldId="364"/>
        </pc:sldMkLst>
      </pc:sldChg>
      <pc:sldChg chg="addSp delSp modSp add mod">
        <pc:chgData name="Heil, Max" userId="08fecc00-5d4a-4f88-b6cd-de2e5f0e80e2" providerId="ADAL" clId="{C821518D-10B5-43B0-A75A-A4CE9D643C05}" dt="2025-02-24T12:08:54.395" v="335" actId="20577"/>
        <pc:sldMkLst>
          <pc:docMk/>
          <pc:sldMk cId="1463798260" sldId="373"/>
        </pc:sldMkLst>
      </pc:sldChg>
    </pc:docChg>
  </pc:docChgLst>
  <pc:docChgLst>
    <pc:chgData name="Small, Stephanie" userId="S::small.166@buckeyemail.osu.edu::5f4b45dc-a7c1-40d4-bbf7-cbef0633b4b3" providerId="AD" clId="Web-{FE93B87E-0BC8-69B4-B767-67B0FEF0255E}"/>
    <pc:docChg chg="modSld">
      <pc:chgData name="Small, Stephanie" userId="S::small.166@buckeyemail.osu.edu::5f4b45dc-a7c1-40d4-bbf7-cbef0633b4b3" providerId="AD" clId="Web-{FE93B87E-0BC8-69B4-B767-67B0FEF0255E}" dt="2024-10-20T22:42:24.220" v="44" actId="20577"/>
      <pc:docMkLst>
        <pc:docMk/>
      </pc:docMkLst>
      <pc:sldChg chg="addSp modSp">
        <pc:chgData name="Small, Stephanie" userId="S::small.166@buckeyemail.osu.edu::5f4b45dc-a7c1-40d4-bbf7-cbef0633b4b3" providerId="AD" clId="Web-{FE93B87E-0BC8-69B4-B767-67B0FEF0255E}" dt="2024-10-20T22:41:31.454" v="34" actId="20577"/>
        <pc:sldMkLst>
          <pc:docMk/>
          <pc:sldMk cId="1717924227" sldId="326"/>
        </pc:sldMkLst>
      </pc:sldChg>
      <pc:sldChg chg="modSp">
        <pc:chgData name="Small, Stephanie" userId="S::small.166@buckeyemail.osu.edu::5f4b45dc-a7c1-40d4-bbf7-cbef0633b4b3" providerId="AD" clId="Web-{FE93B87E-0BC8-69B4-B767-67B0FEF0255E}" dt="2024-10-20T22:42:24.220" v="44" actId="20577"/>
        <pc:sldMkLst>
          <pc:docMk/>
          <pc:sldMk cId="2951480743" sldId="342"/>
        </pc:sldMkLst>
      </pc:sldChg>
    </pc:docChg>
  </pc:docChgLst>
  <pc:docChgLst>
    <pc:chgData name="Harris, Ian" userId="S::harris.2984@buckeyemail.osu.edu::a13ae1c5-b616-4d88-b9dc-afc6e1b4ebd3" providerId="AD" clId="Web-{CE9B9496-E1F0-4731-B0A3-629102E79E3B}"/>
    <pc:docChg chg="modSld">
      <pc:chgData name="Harris, Ian" userId="S::harris.2984@buckeyemail.osu.edu::a13ae1c5-b616-4d88-b9dc-afc6e1b4ebd3" providerId="AD" clId="Web-{CE9B9496-E1F0-4731-B0A3-629102E79E3B}" dt="2024-11-01T12:18:08.838" v="76" actId="14100"/>
      <pc:docMkLst>
        <pc:docMk/>
      </pc:docMkLst>
      <pc:sldChg chg="addSp modSp">
        <pc:chgData name="Harris, Ian" userId="S::harris.2984@buckeyemail.osu.edu::a13ae1c5-b616-4d88-b9dc-afc6e1b4ebd3" providerId="AD" clId="Web-{CE9B9496-E1F0-4731-B0A3-629102E79E3B}" dt="2024-11-01T12:18:08.838" v="76" actId="14100"/>
        <pc:sldMkLst>
          <pc:docMk/>
          <pc:sldMk cId="720824058" sldId="330"/>
        </pc:sldMkLst>
      </pc:sldChg>
    </pc:docChg>
  </pc:docChgLst>
  <pc:docChgLst>
    <pc:chgData name="Sillus, Jessica" userId="S::sillus.1@buckeyemail.osu.edu::be10d281-9433-4dad-92ed-dccdd6d44b37" providerId="AD" clId="Web-{579B69E1-3A6F-2CA9-AB71-B3DE7E97416C}"/>
    <pc:docChg chg="modSld">
      <pc:chgData name="Sillus, Jessica" userId="S::sillus.1@buckeyemail.osu.edu::be10d281-9433-4dad-92ed-dccdd6d44b37" providerId="AD" clId="Web-{579B69E1-3A6F-2CA9-AB71-B3DE7E97416C}" dt="2025-02-13T15:47:35.424" v="395"/>
      <pc:docMkLst>
        <pc:docMk/>
      </pc:docMkLst>
      <pc:sldChg chg="modSp">
        <pc:chgData name="Sillus, Jessica" userId="S::sillus.1@buckeyemail.osu.edu::be10d281-9433-4dad-92ed-dccdd6d44b37" providerId="AD" clId="Web-{579B69E1-3A6F-2CA9-AB71-B3DE7E97416C}" dt="2025-02-13T15:27:46.875" v="0" actId="20577"/>
        <pc:sldMkLst>
          <pc:docMk/>
          <pc:sldMk cId="3252916176" sldId="311"/>
        </pc:sldMkLst>
      </pc:sldChg>
      <pc:sldChg chg="addSp delSp modSp">
        <pc:chgData name="Sillus, Jessica" userId="S::sillus.1@buckeyemail.osu.edu::be10d281-9433-4dad-92ed-dccdd6d44b37" providerId="AD" clId="Web-{579B69E1-3A6F-2CA9-AB71-B3DE7E97416C}" dt="2025-02-13T15:47:21.674" v="394" actId="14100"/>
        <pc:sldMkLst>
          <pc:docMk/>
          <pc:sldMk cId="1254150860" sldId="350"/>
        </pc:sldMkLst>
      </pc:sldChg>
      <pc:sldChg chg="modSp">
        <pc:chgData name="Sillus, Jessica" userId="S::sillus.1@buckeyemail.osu.edu::be10d281-9433-4dad-92ed-dccdd6d44b37" providerId="AD" clId="Web-{579B69E1-3A6F-2CA9-AB71-B3DE7E97416C}" dt="2025-02-13T15:47:35.424" v="395"/>
        <pc:sldMkLst>
          <pc:docMk/>
          <pc:sldMk cId="238232419" sldId="351"/>
        </pc:sldMkLst>
      </pc:sldChg>
      <pc:sldChg chg="delSp modSp">
        <pc:chgData name="Sillus, Jessica" userId="S::sillus.1@buckeyemail.osu.edu::be10d281-9433-4dad-92ed-dccdd6d44b37" providerId="AD" clId="Web-{579B69E1-3A6F-2CA9-AB71-B3DE7E97416C}" dt="2025-02-13T15:34:17.063" v="209" actId="14100"/>
        <pc:sldMkLst>
          <pc:docMk/>
          <pc:sldMk cId="488166212" sldId="359"/>
        </pc:sldMkLst>
      </pc:sldChg>
    </pc:docChg>
  </pc:docChgLst>
  <pc:docChgLst>
    <pc:chgData name="Small, Stephanie" userId="S::small.166@buckeyemail.osu.edu::5f4b45dc-a7c1-40d4-bbf7-cbef0633b4b3" providerId="AD" clId="Web-{D23784F4-F6AA-7533-ED9A-4F487957C89F}"/>
    <pc:docChg chg="modSld">
      <pc:chgData name="Small, Stephanie" userId="S::small.166@buckeyemail.osu.edu::5f4b45dc-a7c1-40d4-bbf7-cbef0633b4b3" providerId="AD" clId="Web-{D23784F4-F6AA-7533-ED9A-4F487957C89F}" dt="2025-02-09T20:08:25.667" v="169" actId="14100"/>
      <pc:docMkLst>
        <pc:docMk/>
      </pc:docMkLst>
      <pc:sldChg chg="addSp delSp modSp">
        <pc:chgData name="Small, Stephanie" userId="S::small.166@buckeyemail.osu.edu::5f4b45dc-a7c1-40d4-bbf7-cbef0633b4b3" providerId="AD" clId="Web-{D23784F4-F6AA-7533-ED9A-4F487957C89F}" dt="2025-02-09T20:08:25.667" v="169" actId="14100"/>
        <pc:sldMkLst>
          <pc:docMk/>
          <pc:sldMk cId="1147413599" sldId="318"/>
        </pc:sldMkLst>
      </pc:sldChg>
    </pc:docChg>
  </pc:docChgLst>
  <pc:docChgLst>
    <pc:chgData name="Harris, Ian" userId="S::harris.2984@buckeyemail.osu.edu::a13ae1c5-b616-4d88-b9dc-afc6e1b4ebd3" providerId="AD" clId="Web-{DE729DB6-43A9-4BD5-B917-F03FFF441BDD}"/>
    <pc:docChg chg="modSld">
      <pc:chgData name="Harris, Ian" userId="S::harris.2984@buckeyemail.osu.edu::a13ae1c5-b616-4d88-b9dc-afc6e1b4ebd3" providerId="AD" clId="Web-{DE729DB6-43A9-4BD5-B917-F03FFF441BDD}" dt="2024-10-18T10:01:30.111" v="79" actId="20577"/>
      <pc:docMkLst>
        <pc:docMk/>
      </pc:docMkLst>
      <pc:sldChg chg="modSp">
        <pc:chgData name="Harris, Ian" userId="S::harris.2984@buckeyemail.osu.edu::a13ae1c5-b616-4d88-b9dc-afc6e1b4ebd3" providerId="AD" clId="Web-{DE729DB6-43A9-4BD5-B917-F03FFF441BDD}" dt="2024-10-18T10:01:30.111" v="79" actId="20577"/>
        <pc:sldMkLst>
          <pc:docMk/>
          <pc:sldMk cId="720824058" sldId="330"/>
        </pc:sldMkLst>
      </pc:sldChg>
    </pc:docChg>
  </pc:docChgLst>
  <pc:docChgLst>
    <pc:chgData name="Harris, Ian" userId="S::harris.2984@buckeyemail.osu.edu::a13ae1c5-b616-4d88-b9dc-afc6e1b4ebd3" providerId="AD" clId="Web-{65F0AC27-0DB9-4640-87AF-8C897C23A6E4}"/>
    <pc:docChg chg="modSld">
      <pc:chgData name="Harris, Ian" userId="S::harris.2984@buckeyemail.osu.edu::a13ae1c5-b616-4d88-b9dc-afc6e1b4ebd3" providerId="AD" clId="Web-{65F0AC27-0DB9-4640-87AF-8C897C23A6E4}" dt="2025-02-07T13:11:31.885" v="3"/>
      <pc:docMkLst>
        <pc:docMk/>
      </pc:docMkLst>
      <pc:sldChg chg="modSp">
        <pc:chgData name="Harris, Ian" userId="S::harris.2984@buckeyemail.osu.edu::a13ae1c5-b616-4d88-b9dc-afc6e1b4ebd3" providerId="AD" clId="Web-{65F0AC27-0DB9-4640-87AF-8C897C23A6E4}" dt="2025-02-07T13:11:31.885" v="3"/>
        <pc:sldMkLst>
          <pc:docMk/>
          <pc:sldMk cId="238232419" sldId="351"/>
        </pc:sldMkLst>
      </pc:sldChg>
    </pc:docChg>
  </pc:docChgLst>
  <pc:docChgLst>
    <pc:chgData name="Sillus, Jessica" userId="S::sillus.1@buckeyemail.osu.edu::be10d281-9433-4dad-92ed-dccdd6d44b37" providerId="AD" clId="Web-{3CB88ADC-1D31-3A78-ECF0-102DB7659D49}"/>
    <pc:docChg chg="addSld delSld modSld sldOrd modSection">
      <pc:chgData name="Sillus, Jessica" userId="S::sillus.1@buckeyemail.osu.edu::be10d281-9433-4dad-92ed-dccdd6d44b37" providerId="AD" clId="Web-{3CB88ADC-1D31-3A78-ECF0-102DB7659D49}" dt="2024-10-16T23:52:20.053" v="2211" actId="14100"/>
      <pc:docMkLst>
        <pc:docMk/>
      </pc:docMkLst>
      <pc:sldChg chg="modSp ord">
        <pc:chgData name="Sillus, Jessica" userId="S::sillus.1@buckeyemail.osu.edu::be10d281-9433-4dad-92ed-dccdd6d44b37" providerId="AD" clId="Web-{3CB88ADC-1D31-3A78-ECF0-102DB7659D49}" dt="2024-10-16T18:48:07.156" v="143"/>
        <pc:sldMkLst>
          <pc:docMk/>
          <pc:sldMk cId="3252916176" sldId="311"/>
        </pc:sldMkLst>
      </pc:sldChg>
      <pc:sldChg chg="addSp delSp modSp ord modNotes">
        <pc:chgData name="Sillus, Jessica" userId="S::sillus.1@buckeyemail.osu.edu::be10d281-9433-4dad-92ed-dccdd6d44b37" providerId="AD" clId="Web-{3CB88ADC-1D31-3A78-ECF0-102DB7659D49}" dt="2024-10-16T23:52:20.053" v="2211" actId="14100"/>
        <pc:sldMkLst>
          <pc:docMk/>
          <pc:sldMk cId="4252599962" sldId="313"/>
        </pc:sldMkLst>
      </pc:sldChg>
      <pc:sldChg chg="modSp ord">
        <pc:chgData name="Sillus, Jessica" userId="S::sillus.1@buckeyemail.osu.edu::be10d281-9433-4dad-92ed-dccdd6d44b37" providerId="AD" clId="Web-{3CB88ADC-1D31-3A78-ECF0-102DB7659D49}" dt="2024-10-16T18:39:11.733" v="38" actId="20577"/>
        <pc:sldMkLst>
          <pc:docMk/>
          <pc:sldMk cId="3372760" sldId="315"/>
        </pc:sldMkLst>
      </pc:sldChg>
      <pc:sldChg chg="addSp modSp">
        <pc:chgData name="Sillus, Jessica" userId="S::sillus.1@buckeyemail.osu.edu::be10d281-9433-4dad-92ed-dccdd6d44b37" providerId="AD" clId="Web-{3CB88ADC-1D31-3A78-ECF0-102DB7659D49}" dt="2024-10-16T21:32:15.270" v="1664"/>
        <pc:sldMkLst>
          <pc:docMk/>
          <pc:sldMk cId="3151492421" sldId="317"/>
        </pc:sldMkLst>
      </pc:sldChg>
      <pc:sldChg chg="addSp delSp modSp">
        <pc:chgData name="Sillus, Jessica" userId="S::sillus.1@buckeyemail.osu.edu::be10d281-9433-4dad-92ed-dccdd6d44b37" providerId="AD" clId="Web-{3CB88ADC-1D31-3A78-ECF0-102DB7659D49}" dt="2024-10-16T18:43:46.663" v="107" actId="14100"/>
        <pc:sldMkLst>
          <pc:docMk/>
          <pc:sldMk cId="1147413599" sldId="318"/>
        </pc:sldMkLst>
      </pc:sldChg>
      <pc:sldChg chg="del">
        <pc:chgData name="Sillus, Jessica" userId="S::sillus.1@buckeyemail.osu.edu::be10d281-9433-4dad-92ed-dccdd6d44b37" providerId="AD" clId="Web-{3CB88ADC-1D31-3A78-ECF0-102DB7659D49}" dt="2024-10-16T18:44:09.602" v="110"/>
        <pc:sldMkLst>
          <pc:docMk/>
          <pc:sldMk cId="2036741102" sldId="320"/>
        </pc:sldMkLst>
      </pc:sldChg>
      <pc:sldChg chg="addSp modSp">
        <pc:chgData name="Sillus, Jessica" userId="S::sillus.1@buckeyemail.osu.edu::be10d281-9433-4dad-92ed-dccdd6d44b37" providerId="AD" clId="Web-{3CB88ADC-1D31-3A78-ECF0-102DB7659D49}" dt="2024-10-16T21:34:04.805" v="1671" actId="20577"/>
        <pc:sldMkLst>
          <pc:docMk/>
          <pc:sldMk cId="2445169979" sldId="321"/>
        </pc:sldMkLst>
      </pc:sldChg>
      <pc:sldChg chg="addSp delSp modSp del mod modClrScheme chgLayout">
        <pc:chgData name="Sillus, Jessica" userId="S::sillus.1@buckeyemail.osu.edu::be10d281-9433-4dad-92ed-dccdd6d44b37" providerId="AD" clId="Web-{3CB88ADC-1D31-3A78-ECF0-102DB7659D49}" dt="2024-10-16T19:15:16.241" v="1125"/>
        <pc:sldMkLst>
          <pc:docMk/>
          <pc:sldMk cId="3825198739" sldId="325"/>
        </pc:sldMkLst>
      </pc:sldChg>
      <pc:sldChg chg="addSp delSp modSp modNotes">
        <pc:chgData name="Sillus, Jessica" userId="S::sillus.1@buckeyemail.osu.edu::be10d281-9433-4dad-92ed-dccdd6d44b37" providerId="AD" clId="Web-{3CB88ADC-1D31-3A78-ECF0-102DB7659D49}" dt="2024-10-16T21:42:17.727" v="2133"/>
        <pc:sldMkLst>
          <pc:docMk/>
          <pc:sldMk cId="1717924227" sldId="326"/>
        </pc:sldMkLst>
      </pc:sldChg>
      <pc:sldChg chg="modSp modNotes">
        <pc:chgData name="Sillus, Jessica" userId="S::sillus.1@buckeyemail.osu.edu::be10d281-9433-4dad-92ed-dccdd6d44b37" providerId="AD" clId="Web-{3CB88ADC-1D31-3A78-ECF0-102DB7659D49}" dt="2024-10-16T21:42:58.588" v="2186"/>
        <pc:sldMkLst>
          <pc:docMk/>
          <pc:sldMk cId="1717924227" sldId="327"/>
        </pc:sldMkLst>
      </pc:sldChg>
      <pc:sldChg chg="delSp modSp add del replId">
        <pc:chgData name="Sillus, Jessica" userId="S::sillus.1@buckeyemail.osu.edu::be10d281-9433-4dad-92ed-dccdd6d44b37" providerId="AD" clId="Web-{3CB88ADC-1D31-3A78-ECF0-102DB7659D49}" dt="2024-10-16T18:39:22.108" v="40" actId="20577"/>
        <pc:sldMkLst>
          <pc:docMk/>
          <pc:sldMk cId="983177965" sldId="328"/>
        </pc:sldMkLst>
      </pc:sldChg>
      <pc:sldChg chg="delSp modSp new mod ord modClrScheme chgLayout">
        <pc:chgData name="Sillus, Jessica" userId="S::sillus.1@buckeyemail.osu.edu::be10d281-9433-4dad-92ed-dccdd6d44b37" providerId="AD" clId="Web-{3CB88ADC-1D31-3A78-ECF0-102DB7659D49}" dt="2024-10-16T18:42:19.864" v="68" actId="1076"/>
        <pc:sldMkLst>
          <pc:docMk/>
          <pc:sldMk cId="457193538" sldId="329"/>
        </pc:sldMkLst>
      </pc:sldChg>
      <pc:sldChg chg="addSp modSp new del mod ord modClrScheme chgLayout">
        <pc:chgData name="Sillus, Jessica" userId="S::sillus.1@buckeyemail.osu.edu::be10d281-9433-4dad-92ed-dccdd6d44b37" providerId="AD" clId="Web-{3CB88ADC-1D31-3A78-ECF0-102DB7659D49}" dt="2024-10-16T18:41:33.456" v="51"/>
        <pc:sldMkLst>
          <pc:docMk/>
          <pc:sldMk cId="3264248771" sldId="329"/>
        </pc:sldMkLst>
      </pc:sldChg>
      <pc:sldChg chg="addSp delSp modSp add replId modNotes">
        <pc:chgData name="Sillus, Jessica" userId="S::sillus.1@buckeyemail.osu.edu::be10d281-9433-4dad-92ed-dccdd6d44b37" providerId="AD" clId="Web-{3CB88ADC-1D31-3A78-ECF0-102DB7659D49}" dt="2024-10-16T21:42:36.759" v="2154"/>
        <pc:sldMkLst>
          <pc:docMk/>
          <pc:sldMk cId="720824058" sldId="330"/>
        </pc:sldMkLst>
      </pc:sldChg>
      <pc:sldChg chg="addSp delSp modSp add replId modNotes">
        <pc:chgData name="Sillus, Jessica" userId="S::sillus.1@buckeyemail.osu.edu::be10d281-9433-4dad-92ed-dccdd6d44b37" providerId="AD" clId="Web-{3CB88ADC-1D31-3A78-ECF0-102DB7659D49}" dt="2024-10-16T21:42:48.962" v="2184"/>
        <pc:sldMkLst>
          <pc:docMk/>
          <pc:sldMk cId="579097703" sldId="331"/>
        </pc:sldMkLst>
      </pc:sldChg>
      <pc:sldChg chg="addSp delSp modSp new ord">
        <pc:chgData name="Sillus, Jessica" userId="S::sillus.1@buckeyemail.osu.edu::be10d281-9433-4dad-92ed-dccdd6d44b37" providerId="AD" clId="Web-{3CB88ADC-1D31-3A78-ECF0-102DB7659D49}" dt="2024-10-16T21:35:59.902" v="1672"/>
        <pc:sldMkLst>
          <pc:docMk/>
          <pc:sldMk cId="2129250402" sldId="332"/>
        </pc:sldMkLst>
      </pc:sldChg>
      <pc:sldChg chg="addSp modSp add ord replId modNotes">
        <pc:chgData name="Sillus, Jessica" userId="S::sillus.1@buckeyemail.osu.edu::be10d281-9433-4dad-92ed-dccdd6d44b37" providerId="AD" clId="Web-{3CB88ADC-1D31-3A78-ECF0-102DB7659D49}" dt="2024-10-16T21:43:12.619" v="2188"/>
        <pc:sldMkLst>
          <pc:docMk/>
          <pc:sldMk cId="3572186298" sldId="333"/>
        </pc:sldMkLst>
      </pc:sldChg>
      <pc:sldChg chg="addSp modSp add replId">
        <pc:chgData name="Sillus, Jessica" userId="S::sillus.1@buckeyemail.osu.edu::be10d281-9433-4dad-92ed-dccdd6d44b37" providerId="AD" clId="Web-{3CB88ADC-1D31-3A78-ECF0-102DB7659D49}" dt="2024-10-16T21:32:23.395" v="1665"/>
        <pc:sldMkLst>
          <pc:docMk/>
          <pc:sldMk cId="316501193" sldId="334"/>
        </pc:sldMkLst>
      </pc:sldChg>
    </pc:docChg>
  </pc:docChgLst>
  <pc:docChgLst>
    <pc:chgData name="Harris, Ian" userId="S::harris.2984@buckeyemail.osu.edu::a13ae1c5-b616-4d88-b9dc-afc6e1b4ebd3" providerId="AD" clId="Web-{29871322-28D0-49B0-8C27-63A199087896}"/>
    <pc:docChg chg="addSld delSld modSld sldOrd modSection">
      <pc:chgData name="Harris, Ian" userId="S::harris.2984@buckeyemail.osu.edu::a13ae1c5-b616-4d88-b9dc-afc6e1b4ebd3" providerId="AD" clId="Web-{29871322-28D0-49B0-8C27-63A199087896}" dt="2024-11-18T03:36:27.910" v="314" actId="1076"/>
      <pc:docMkLst>
        <pc:docMk/>
      </pc:docMkLst>
      <pc:sldChg chg="ord">
        <pc:chgData name="Harris, Ian" userId="S::harris.2984@buckeyemail.osu.edu::a13ae1c5-b616-4d88-b9dc-afc6e1b4ebd3" providerId="AD" clId="Web-{29871322-28D0-49B0-8C27-63A199087896}" dt="2024-11-18T03:20:31.943" v="0"/>
        <pc:sldMkLst>
          <pc:docMk/>
          <pc:sldMk cId="899506172" sldId="341"/>
        </pc:sldMkLst>
      </pc:sldChg>
      <pc:sldChg chg="addSp delSp modSp add replId">
        <pc:chgData name="Harris, Ian" userId="S::harris.2984@buckeyemail.osu.edu::a13ae1c5-b616-4d88-b9dc-afc6e1b4ebd3" providerId="AD" clId="Web-{29871322-28D0-49B0-8C27-63A199087896}" dt="2024-11-18T03:36:27.910" v="314" actId="1076"/>
        <pc:sldMkLst>
          <pc:docMk/>
          <pc:sldMk cId="4285650666" sldId="348"/>
        </pc:sldMkLst>
      </pc:sldChg>
      <pc:sldChg chg="new del">
        <pc:chgData name="Harris, Ian" userId="S::harris.2984@buckeyemail.osu.edu::a13ae1c5-b616-4d88-b9dc-afc6e1b4ebd3" providerId="AD" clId="Web-{29871322-28D0-49B0-8C27-63A199087896}" dt="2024-11-18T03:23:58.629" v="26"/>
        <pc:sldMkLst>
          <pc:docMk/>
          <pc:sldMk cId="2575700464" sldId="349"/>
        </pc:sldMkLst>
      </pc:sldChg>
    </pc:docChg>
  </pc:docChgLst>
  <pc:docChgLst>
    <pc:chgData name="Small, Stephanie" userId="S::small.166@buckeyemail.osu.edu::5f4b45dc-a7c1-40d4-bbf7-cbef0633b4b3" providerId="AD" clId="Web-{A803F878-0469-83EA-1725-ADB620B4CE7D}"/>
    <pc:docChg chg="modSld">
      <pc:chgData name="Small, Stephanie" userId="S::small.166@buckeyemail.osu.edu::5f4b45dc-a7c1-40d4-bbf7-cbef0633b4b3" providerId="AD" clId="Web-{A803F878-0469-83EA-1725-ADB620B4CE7D}" dt="2025-01-10T13:47:21.115" v="160" actId="1076"/>
      <pc:docMkLst>
        <pc:docMk/>
      </pc:docMkLst>
      <pc:sldChg chg="addSp modSp">
        <pc:chgData name="Small, Stephanie" userId="S::small.166@buckeyemail.osu.edu::5f4b45dc-a7c1-40d4-bbf7-cbef0633b4b3" providerId="AD" clId="Web-{A803F878-0469-83EA-1725-ADB620B4CE7D}" dt="2025-01-10T13:47:21.115" v="160" actId="1076"/>
        <pc:sldMkLst>
          <pc:docMk/>
          <pc:sldMk cId="167347373" sldId="355"/>
        </pc:sldMkLst>
      </pc:sldChg>
    </pc:docChg>
  </pc:docChgLst>
  <pc:docChgLst>
    <pc:chgData name="Heil, Max" userId="08fecc00-5d4a-4f88-b6cd-de2e5f0e80e2" providerId="ADAL" clId="{EF290E25-F771-4212-A85E-01F3A30FB8B6}"/>
    <pc:docChg chg="custSel modSld">
      <pc:chgData name="Heil, Max" userId="08fecc00-5d4a-4f88-b6cd-de2e5f0e80e2" providerId="ADAL" clId="{EF290E25-F771-4212-A85E-01F3A30FB8B6}" dt="2024-10-20T20:29:11.861" v="0" actId="313"/>
      <pc:docMkLst>
        <pc:docMk/>
      </pc:docMkLst>
      <pc:sldChg chg="modSp mod">
        <pc:chgData name="Heil, Max" userId="08fecc00-5d4a-4f88-b6cd-de2e5f0e80e2" providerId="ADAL" clId="{EF290E25-F771-4212-A85E-01F3A30FB8B6}" dt="2024-10-20T20:29:11.861" v="0" actId="313"/>
        <pc:sldMkLst>
          <pc:docMk/>
          <pc:sldMk cId="899506172" sldId="341"/>
        </pc:sldMkLst>
      </pc:sldChg>
    </pc:docChg>
  </pc:docChgLst>
  <pc:docChgLst>
    <pc:chgData name="Zerby, Annabelle" userId="S::zerby.28@buckeyemail.osu.edu::e6f48980-b924-4772-9c04-a99abfe4577d" providerId="AD" clId="Web-{6886CD7E-48C2-ECD8-90A9-258A4203CE47}"/>
    <pc:docChg chg="modSld">
      <pc:chgData name="Zerby, Annabelle" userId="S::zerby.28@buckeyemail.osu.edu::e6f48980-b924-4772-9c04-a99abfe4577d" providerId="AD" clId="Web-{6886CD7E-48C2-ECD8-90A9-258A4203CE47}" dt="2025-02-24T07:14:38.045" v="164" actId="20577"/>
      <pc:docMkLst>
        <pc:docMk/>
      </pc:docMkLst>
      <pc:sldChg chg="addSp delSp modSp">
        <pc:chgData name="Zerby, Annabelle" userId="S::zerby.28@buckeyemail.osu.edu::e6f48980-b924-4772-9c04-a99abfe4577d" providerId="AD" clId="Web-{6886CD7E-48C2-ECD8-90A9-258A4203CE47}" dt="2025-02-24T07:10:25.274" v="144" actId="1076"/>
        <pc:sldMkLst>
          <pc:docMk/>
          <pc:sldMk cId="579097703" sldId="331"/>
        </pc:sldMkLst>
      </pc:sldChg>
      <pc:sldChg chg="modSp">
        <pc:chgData name="Zerby, Annabelle" userId="S::zerby.28@buckeyemail.osu.edu::e6f48980-b924-4772-9c04-a99abfe4577d" providerId="AD" clId="Web-{6886CD7E-48C2-ECD8-90A9-258A4203CE47}" dt="2025-02-24T07:13:34.575" v="162" actId="20577"/>
        <pc:sldMkLst>
          <pc:docMk/>
          <pc:sldMk cId="2198857576" sldId="362"/>
        </pc:sldMkLst>
      </pc:sldChg>
      <pc:sldChg chg="addSp modSp">
        <pc:chgData name="Zerby, Annabelle" userId="S::zerby.28@buckeyemail.osu.edu::e6f48980-b924-4772-9c04-a99abfe4577d" providerId="AD" clId="Web-{6886CD7E-48C2-ECD8-90A9-258A4203CE47}" dt="2025-02-24T07:14:38.045" v="164" actId="20577"/>
        <pc:sldMkLst>
          <pc:docMk/>
          <pc:sldMk cId="3851961109" sldId="363"/>
        </pc:sldMkLst>
      </pc:sldChg>
    </pc:docChg>
  </pc:docChgLst>
  <pc:docChgLst>
    <pc:chgData name="Small, Stephanie" userId="S::small.166@buckeyemail.osu.edu::5f4b45dc-a7c1-40d4-bbf7-cbef0633b4b3" providerId="AD" clId="Web-{46276EED-D6A8-A644-FC57-E0118E99F659}"/>
    <pc:docChg chg="modSld">
      <pc:chgData name="Small, Stephanie" userId="S::small.166@buckeyemail.osu.edu::5f4b45dc-a7c1-40d4-bbf7-cbef0633b4b3" providerId="AD" clId="Web-{46276EED-D6A8-A644-FC57-E0118E99F659}" dt="2025-02-23T21:40:35.521" v="409" actId="1076"/>
      <pc:docMkLst>
        <pc:docMk/>
      </pc:docMkLst>
      <pc:sldChg chg="addSp delSp modSp">
        <pc:chgData name="Small, Stephanie" userId="S::small.166@buckeyemail.osu.edu::5f4b45dc-a7c1-40d4-bbf7-cbef0633b4b3" providerId="AD" clId="Web-{46276EED-D6A8-A644-FC57-E0118E99F659}" dt="2025-02-23T21:32:24.476" v="222" actId="20577"/>
        <pc:sldMkLst>
          <pc:docMk/>
          <pc:sldMk cId="1147413599" sldId="318"/>
        </pc:sldMkLst>
      </pc:sldChg>
      <pc:sldChg chg="addSp modSp">
        <pc:chgData name="Small, Stephanie" userId="S::small.166@buckeyemail.osu.edu::5f4b45dc-a7c1-40d4-bbf7-cbef0633b4b3" providerId="AD" clId="Web-{46276EED-D6A8-A644-FC57-E0118E99F659}" dt="2025-02-23T21:40:35.521" v="409" actId="1076"/>
        <pc:sldMkLst>
          <pc:docMk/>
          <pc:sldMk cId="3659212099" sldId="372"/>
        </pc:sldMkLst>
      </pc:sldChg>
    </pc:docChg>
  </pc:docChgLst>
  <pc:docChgLst>
    <pc:chgData name="Sillus, Jessica" userId="S::sillus.1@buckeyemail.osu.edu::be10d281-9433-4dad-92ed-dccdd6d44b37" providerId="AD" clId="Web-{0EA89AF1-C7F2-7CFA-89A6-3E021CDE3785}"/>
    <pc:docChg chg="addSld modSld sldOrd modSection">
      <pc:chgData name="Sillus, Jessica" userId="S::sillus.1@buckeyemail.osu.edu::be10d281-9433-4dad-92ed-dccdd6d44b37" providerId="AD" clId="Web-{0EA89AF1-C7F2-7CFA-89A6-3E021CDE3785}" dt="2025-02-07T14:35:39.216" v="178"/>
      <pc:docMkLst>
        <pc:docMk/>
      </pc:docMkLst>
      <pc:sldChg chg="addSp delSp modSp ord">
        <pc:chgData name="Sillus, Jessica" userId="S::sillus.1@buckeyemail.osu.edu::be10d281-9433-4dad-92ed-dccdd6d44b37" providerId="AD" clId="Web-{0EA89AF1-C7F2-7CFA-89A6-3E021CDE3785}" dt="2025-02-07T14:33:26.227" v="51"/>
        <pc:sldMkLst>
          <pc:docMk/>
          <pc:sldMk cId="1254150860" sldId="350"/>
        </pc:sldMkLst>
      </pc:sldChg>
      <pc:sldChg chg="addSp delSp modSp add replId">
        <pc:chgData name="Sillus, Jessica" userId="S::sillus.1@buckeyemail.osu.edu::be10d281-9433-4dad-92ed-dccdd6d44b37" providerId="AD" clId="Web-{0EA89AF1-C7F2-7CFA-89A6-3E021CDE3785}" dt="2025-02-07T14:35:39.216" v="178"/>
        <pc:sldMkLst>
          <pc:docMk/>
          <pc:sldMk cId="2563220069" sldId="365"/>
        </pc:sldMkLst>
      </pc:sldChg>
    </pc:docChg>
  </pc:docChgLst>
  <pc:docChgLst>
    <pc:chgData name="Sillus, Jessica" userId="S::sillus.1@buckeyemail.osu.edu::be10d281-9433-4dad-92ed-dccdd6d44b37" providerId="AD" clId="Web-{B4A8C334-3AA4-DA06-79FF-E78E4C0591A1}"/>
    <pc:docChg chg="modSld">
      <pc:chgData name="Sillus, Jessica" userId="S::sillus.1@buckeyemail.osu.edu::be10d281-9433-4dad-92ed-dccdd6d44b37" providerId="AD" clId="Web-{B4A8C334-3AA4-DA06-79FF-E78E4C0591A1}" dt="2024-10-17T01:53:23.033" v="1072"/>
      <pc:docMkLst>
        <pc:docMk/>
      </pc:docMkLst>
      <pc:sldChg chg="addSp delSp modSp">
        <pc:chgData name="Sillus, Jessica" userId="S::sillus.1@buckeyemail.osu.edu::be10d281-9433-4dad-92ed-dccdd6d44b37" providerId="AD" clId="Web-{B4A8C334-3AA4-DA06-79FF-E78E4C0591A1}" dt="2024-10-17T01:53:23.033" v="1072"/>
        <pc:sldMkLst>
          <pc:docMk/>
          <pc:sldMk cId="3151492421" sldId="317"/>
        </pc:sldMkLst>
      </pc:sldChg>
      <pc:sldChg chg="addSp delSp modSp">
        <pc:chgData name="Sillus, Jessica" userId="S::sillus.1@buckeyemail.osu.edu::be10d281-9433-4dad-92ed-dccdd6d44b37" providerId="AD" clId="Web-{B4A8C334-3AA4-DA06-79FF-E78E4C0591A1}" dt="2024-10-17T01:51:25.419" v="1069" actId="1076"/>
        <pc:sldMkLst>
          <pc:docMk/>
          <pc:sldMk cId="316501193" sldId="334"/>
        </pc:sldMkLst>
      </pc:sldChg>
    </pc:docChg>
  </pc:docChgLst>
  <pc:docChgLst>
    <pc:chgData name="Heil, Max" userId="S::heil.115@buckeyemail.osu.edu::08fecc00-5d4a-4f88-b6cd-de2e5f0e80e2" providerId="AD" clId="Web-{EC8309FB-0F6A-7BF5-E98C-3A10A3FE4A4F}"/>
    <pc:docChg chg="addSld modSld sldOrd modSection">
      <pc:chgData name="Heil, Max" userId="S::heil.115@buckeyemail.osu.edu::08fecc00-5d4a-4f88-b6cd-de2e5f0e80e2" providerId="AD" clId="Web-{EC8309FB-0F6A-7BF5-E98C-3A10A3FE4A4F}" dt="2024-10-20T19:05:05.537" v="218"/>
      <pc:docMkLst>
        <pc:docMk/>
      </pc:docMkLst>
      <pc:sldChg chg="delSp modSp">
        <pc:chgData name="Heil, Max" userId="S::heil.115@buckeyemail.osu.edu::08fecc00-5d4a-4f88-b6cd-de2e5f0e80e2" providerId="AD" clId="Web-{EC8309FB-0F6A-7BF5-E98C-3A10A3FE4A4F}" dt="2024-10-20T17:44:38.486" v="128"/>
        <pc:sldMkLst>
          <pc:docMk/>
          <pc:sldMk cId="1717924227" sldId="326"/>
        </pc:sldMkLst>
      </pc:sldChg>
      <pc:sldChg chg="addSp delSp modSp add ord replId modNotes">
        <pc:chgData name="Heil, Max" userId="S::heil.115@buckeyemail.osu.edu::08fecc00-5d4a-4f88-b6cd-de2e5f0e80e2" providerId="AD" clId="Web-{EC8309FB-0F6A-7BF5-E98C-3A10A3FE4A4F}" dt="2024-10-20T19:05:05.537" v="218"/>
        <pc:sldMkLst>
          <pc:docMk/>
          <pc:sldMk cId="781331226" sldId="340"/>
        </pc:sldMkLst>
      </pc:sldChg>
    </pc:docChg>
  </pc:docChgLst>
  <pc:docChgLst>
    <pc:chgData name="Sillus, Jessica" userId="S::sillus.1@buckeyemail.osu.edu::be10d281-9433-4dad-92ed-dccdd6d44b37" providerId="AD" clId="Web-{DF7ED14E-6579-D9C0-CC72-2434B9ABB363}"/>
    <pc:docChg chg="modSld sldOrd">
      <pc:chgData name="Sillus, Jessica" userId="S::sillus.1@buckeyemail.osu.edu::be10d281-9433-4dad-92ed-dccdd6d44b37" providerId="AD" clId="Web-{DF7ED14E-6579-D9C0-CC72-2434B9ABB363}" dt="2025-02-21T13:16:58.214" v="47"/>
      <pc:docMkLst>
        <pc:docMk/>
      </pc:docMkLst>
      <pc:sldChg chg="modSp">
        <pc:chgData name="Sillus, Jessica" userId="S::sillus.1@buckeyemail.osu.edu::be10d281-9433-4dad-92ed-dccdd6d44b37" providerId="AD" clId="Web-{DF7ED14E-6579-D9C0-CC72-2434B9ABB363}" dt="2025-02-21T13:11:01.738" v="5" actId="20577"/>
        <pc:sldMkLst>
          <pc:docMk/>
          <pc:sldMk cId="3252916176" sldId="311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4:08.680" v="9"/>
        <pc:sldMkLst>
          <pc:docMk/>
          <pc:sldMk cId="720824058" sldId="330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4:08.680" v="11"/>
        <pc:sldMkLst>
          <pc:docMk/>
          <pc:sldMk cId="899506172" sldId="341"/>
        </pc:sldMkLst>
      </pc:sldChg>
      <pc:sldChg chg="modSp">
        <pc:chgData name="Sillus, Jessica" userId="S::sillus.1@buckeyemail.osu.edu::be10d281-9433-4dad-92ed-dccdd6d44b37" providerId="AD" clId="Web-{DF7ED14E-6579-D9C0-CC72-2434B9ABB363}" dt="2025-02-21T13:15:09.603" v="17" actId="20577"/>
        <pc:sldMkLst>
          <pc:docMk/>
          <pc:sldMk cId="1483918151" sldId="346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3:03.459" v="7"/>
        <pc:sldMkLst>
          <pc:docMk/>
          <pc:sldMk cId="1254150860" sldId="350"/>
        </pc:sldMkLst>
      </pc:sldChg>
      <pc:sldChg chg="modSp">
        <pc:chgData name="Sillus, Jessica" userId="S::sillus.1@buckeyemail.osu.edu::be10d281-9433-4dad-92ed-dccdd6d44b37" providerId="AD" clId="Web-{DF7ED14E-6579-D9C0-CC72-2434B9ABB363}" dt="2025-02-21T13:16:58.214" v="47"/>
        <pc:sldMkLst>
          <pc:docMk/>
          <pc:sldMk cId="238232419" sldId="351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4:08.680" v="8"/>
        <pc:sldMkLst>
          <pc:docMk/>
          <pc:sldMk cId="2549054376" sldId="354"/>
        </pc:sldMkLst>
      </pc:sldChg>
      <pc:sldChg chg="modSp">
        <pc:chgData name="Sillus, Jessica" userId="S::sillus.1@buckeyemail.osu.edu::be10d281-9433-4dad-92ed-dccdd6d44b37" providerId="AD" clId="Web-{DF7ED14E-6579-D9C0-CC72-2434B9ABB363}" dt="2025-02-21T13:15:47.557" v="45" actId="20577"/>
        <pc:sldMkLst>
          <pc:docMk/>
          <pc:sldMk cId="2198857576" sldId="362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4:08.680" v="10"/>
        <pc:sldMkLst>
          <pc:docMk/>
          <pc:sldMk cId="1621889411" sldId="366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3:03.459" v="6"/>
        <pc:sldMkLst>
          <pc:docMk/>
          <pc:sldMk cId="1882691021" sldId="367"/>
        </pc:sldMkLst>
      </pc:sldChg>
      <pc:sldChg chg="ord">
        <pc:chgData name="Sillus, Jessica" userId="S::sillus.1@buckeyemail.osu.edu::be10d281-9433-4dad-92ed-dccdd6d44b37" providerId="AD" clId="Web-{DF7ED14E-6579-D9C0-CC72-2434B9ABB363}" dt="2025-02-21T13:14:15.711" v="13"/>
        <pc:sldMkLst>
          <pc:docMk/>
          <pc:sldMk cId="638726902" sldId="370"/>
        </pc:sldMkLst>
      </pc:sldChg>
    </pc:docChg>
  </pc:docChgLst>
  <pc:docChgLst>
    <pc:chgData name="Small, Stephanie" userId="S::small.166@buckeyemail.osu.edu::5f4b45dc-a7c1-40d4-bbf7-cbef0633b4b3" providerId="AD" clId="Web-{1E10CD8C-6BB4-F364-D5CD-AA4E8D190B5C}"/>
    <pc:docChg chg="modSld">
      <pc:chgData name="Small, Stephanie" userId="S::small.166@buckeyemail.osu.edu::5f4b45dc-a7c1-40d4-bbf7-cbef0633b4b3" providerId="AD" clId="Web-{1E10CD8C-6BB4-F364-D5CD-AA4E8D190B5C}" dt="2024-10-04T18:20:55.018" v="32" actId="20577"/>
      <pc:docMkLst>
        <pc:docMk/>
      </pc:docMkLst>
      <pc:sldChg chg="modSp">
        <pc:chgData name="Small, Stephanie" userId="S::small.166@buckeyemail.osu.edu::5f4b45dc-a7c1-40d4-bbf7-cbef0633b4b3" providerId="AD" clId="Web-{1E10CD8C-6BB4-F364-D5CD-AA4E8D190B5C}" dt="2024-10-04T18:19:06.750" v="27" actId="20577"/>
        <pc:sldMkLst>
          <pc:docMk/>
          <pc:sldMk cId="3151492421" sldId="317"/>
        </pc:sldMkLst>
      </pc:sldChg>
      <pc:sldChg chg="modSp">
        <pc:chgData name="Small, Stephanie" userId="S::small.166@buckeyemail.osu.edu::5f4b45dc-a7c1-40d4-bbf7-cbef0633b4b3" providerId="AD" clId="Web-{1E10CD8C-6BB4-F364-D5CD-AA4E8D190B5C}" dt="2024-10-04T18:20:55.018" v="32" actId="20577"/>
        <pc:sldMkLst>
          <pc:docMk/>
          <pc:sldMk cId="2036741102" sldId="320"/>
        </pc:sldMkLst>
      </pc:sldChg>
    </pc:docChg>
  </pc:docChgLst>
  <pc:docChgLst>
    <pc:chgData name="Pryymachuk, Svitlana" userId="S::pryymachuk.1@buckeyemail.osu.edu::b499ce54-2c78-4dc7-b845-8d809a6c22c7" providerId="AD" clId="Web-{3DF60258-04CA-500A-A197-424857647971}"/>
    <pc:docChg chg="modSld">
      <pc:chgData name="Pryymachuk, Svitlana" userId="S::pryymachuk.1@buckeyemail.osu.edu::b499ce54-2c78-4dc7-b845-8d809a6c22c7" providerId="AD" clId="Web-{3DF60258-04CA-500A-A197-424857647971}" dt="2025-04-04T00:34:41.040" v="5" actId="20577"/>
      <pc:docMkLst>
        <pc:docMk/>
      </pc:docMkLst>
      <pc:sldChg chg="modSp">
        <pc:chgData name="Pryymachuk, Svitlana" userId="S::pryymachuk.1@buckeyemail.osu.edu::b499ce54-2c78-4dc7-b845-8d809a6c22c7" providerId="AD" clId="Web-{3DF60258-04CA-500A-A197-424857647971}" dt="2025-04-04T00:34:41.040" v="5" actId="20577"/>
        <pc:sldMkLst>
          <pc:docMk/>
          <pc:sldMk cId="788001431" sldId="383"/>
        </pc:sldMkLst>
        <pc:spChg chg="mod">
          <ac:chgData name="Pryymachuk, Svitlana" userId="S::pryymachuk.1@buckeyemail.osu.edu::b499ce54-2c78-4dc7-b845-8d809a6c22c7" providerId="AD" clId="Web-{3DF60258-04CA-500A-A197-424857647971}" dt="2025-04-04T00:34:41.040" v="5" actId="20577"/>
          <ac:spMkLst>
            <pc:docMk/>
            <pc:sldMk cId="788001431" sldId="383"/>
            <ac:spMk id="5" creationId="{5EF9B052-BC2B-AAC0-729F-E6B7160E0F37}"/>
          </ac:spMkLst>
        </pc:spChg>
      </pc:sldChg>
    </pc:docChg>
  </pc:docChgLst>
  <pc:docChgLst>
    <pc:chgData name="Harris, Ian" userId="S::harris.2984@buckeyemail.osu.edu::a13ae1c5-b616-4d88-b9dc-afc6e1b4ebd3" providerId="AD" clId="Web-{D47AB65B-2DD3-40A1-AFEA-82C1B44A6067}"/>
    <pc:docChg chg="addSld modSld sldOrd modSection">
      <pc:chgData name="Harris, Ian" userId="S::harris.2984@buckeyemail.osu.edu::a13ae1c5-b616-4d88-b9dc-afc6e1b4ebd3" providerId="AD" clId="Web-{D47AB65B-2DD3-40A1-AFEA-82C1B44A6067}" dt="2025-02-09T15:15:09.547" v="259" actId="20577"/>
      <pc:docMkLst>
        <pc:docMk/>
      </pc:docMkLst>
      <pc:sldChg chg="ord">
        <pc:chgData name="Harris, Ian" userId="S::harris.2984@buckeyemail.osu.edu::a13ae1c5-b616-4d88-b9dc-afc6e1b4ebd3" providerId="AD" clId="Web-{D47AB65B-2DD3-40A1-AFEA-82C1B44A6067}" dt="2025-02-09T15:06:51.860" v="3"/>
        <pc:sldMkLst>
          <pc:docMk/>
          <pc:sldMk cId="899506172" sldId="341"/>
        </pc:sldMkLst>
      </pc:sldChg>
      <pc:sldChg chg="ord">
        <pc:chgData name="Harris, Ian" userId="S::harris.2984@buckeyemail.osu.edu::a13ae1c5-b616-4d88-b9dc-afc6e1b4ebd3" providerId="AD" clId="Web-{D47AB65B-2DD3-40A1-AFEA-82C1B44A6067}" dt="2025-02-09T15:06:40.984" v="0"/>
        <pc:sldMkLst>
          <pc:docMk/>
          <pc:sldMk cId="2549054376" sldId="354"/>
        </pc:sldMkLst>
      </pc:sldChg>
      <pc:sldChg chg="addSp delSp modSp add replId">
        <pc:chgData name="Harris, Ian" userId="S::harris.2984@buckeyemail.osu.edu::a13ae1c5-b616-4d88-b9dc-afc6e1b4ebd3" providerId="AD" clId="Web-{D47AB65B-2DD3-40A1-AFEA-82C1B44A6067}" dt="2025-02-09T15:15:09.547" v="259" actId="20577"/>
        <pc:sldMkLst>
          <pc:docMk/>
          <pc:sldMk cId="1621889411" sldId="366"/>
        </pc:sldMkLst>
      </pc:sldChg>
    </pc:docChg>
  </pc:docChgLst>
  <pc:docChgLst>
    <pc:chgData clId="Web-{BDBA955A-464C-DCB9-D36C-57F6DC1678D3}"/>
    <pc:docChg chg="modSld">
      <pc:chgData name="" userId="" providerId="" clId="Web-{BDBA955A-464C-DCB9-D36C-57F6DC1678D3}" dt="2024-11-17T20:14:05.725" v="0" actId="20577"/>
      <pc:docMkLst>
        <pc:docMk/>
      </pc:docMkLst>
      <pc:sldChg chg="modSp">
        <pc:chgData name="" userId="" providerId="" clId="Web-{BDBA955A-464C-DCB9-D36C-57F6DC1678D3}" dt="2024-11-17T20:14:05.725" v="0" actId="20577"/>
        <pc:sldMkLst>
          <pc:docMk/>
          <pc:sldMk cId="3372760" sldId="315"/>
        </pc:sldMkLst>
      </pc:sldChg>
    </pc:docChg>
  </pc:docChgLst>
  <pc:docChgLst>
    <pc:chgData name="Zerby, Annabelle" userId="S::zerby.28@buckeyemail.osu.edu::e6f48980-b924-4772-9c04-a99abfe4577d" providerId="AD" clId="Web-{EBDC8D21-2936-E18E-FFDB-10109009A791}"/>
    <pc:docChg chg="modSld">
      <pc:chgData name="Zerby, Annabelle" userId="S::zerby.28@buckeyemail.osu.edu::e6f48980-b924-4772-9c04-a99abfe4577d" providerId="AD" clId="Web-{EBDC8D21-2936-E18E-FFDB-10109009A791}" dt="2024-10-06T18:18:51.952" v="23" actId="20577"/>
      <pc:docMkLst>
        <pc:docMk/>
      </pc:docMkLst>
      <pc:sldChg chg="modSp">
        <pc:chgData name="Zerby, Annabelle" userId="S::zerby.28@buckeyemail.osu.edu::e6f48980-b924-4772-9c04-a99abfe4577d" providerId="AD" clId="Web-{EBDC8D21-2936-E18E-FFDB-10109009A791}" dt="2024-10-06T18:17:16.839" v="5" actId="20577"/>
        <pc:sldMkLst>
          <pc:docMk/>
          <pc:sldMk cId="4252599962" sldId="313"/>
        </pc:sldMkLst>
      </pc:sldChg>
      <pc:sldChg chg="modSp">
        <pc:chgData name="Zerby, Annabelle" userId="S::zerby.28@buckeyemail.osu.edu::e6f48980-b924-4772-9c04-a99abfe4577d" providerId="AD" clId="Web-{EBDC8D21-2936-E18E-FFDB-10109009A791}" dt="2024-10-06T18:17:58.028" v="19" actId="20577"/>
        <pc:sldMkLst>
          <pc:docMk/>
          <pc:sldMk cId="3151492421" sldId="317"/>
        </pc:sldMkLst>
      </pc:sldChg>
      <pc:sldChg chg="delSp modSp">
        <pc:chgData name="Zerby, Annabelle" userId="S::zerby.28@buckeyemail.osu.edu::e6f48980-b924-4772-9c04-a99abfe4577d" providerId="AD" clId="Web-{EBDC8D21-2936-E18E-FFDB-10109009A791}" dt="2024-10-06T18:18:51.952" v="23" actId="20577"/>
        <pc:sldMkLst>
          <pc:docMk/>
          <pc:sldMk cId="2036741102" sldId="320"/>
        </pc:sldMkLst>
      </pc:sldChg>
    </pc:docChg>
  </pc:docChgLst>
  <pc:docChgLst>
    <pc:chgData name="Zerby, Annabelle" userId="S::zerby.28@buckeyemail.osu.edu::e6f48980-b924-4772-9c04-a99abfe4577d" providerId="AD" clId="Web-{D353EF97-2F43-3A37-B122-60EFEEFEE01F}"/>
    <pc:docChg chg="modSld">
      <pc:chgData name="Zerby, Annabelle" userId="S::zerby.28@buckeyemail.osu.edu::e6f48980-b924-4772-9c04-a99abfe4577d" providerId="AD" clId="Web-{D353EF97-2F43-3A37-B122-60EFEEFEE01F}" dt="2025-02-09T22:57:30.623" v="51" actId="20577"/>
      <pc:docMkLst>
        <pc:docMk/>
      </pc:docMkLst>
      <pc:sldChg chg="modSp">
        <pc:chgData name="Zerby, Annabelle" userId="S::zerby.28@buckeyemail.osu.edu::e6f48980-b924-4772-9c04-a99abfe4577d" providerId="AD" clId="Web-{D353EF97-2F43-3A37-B122-60EFEEFEE01F}" dt="2025-02-09T22:57:30.623" v="51" actId="20577"/>
        <pc:sldMkLst>
          <pc:docMk/>
          <pc:sldMk cId="3851961109" sldId="363"/>
        </pc:sldMkLst>
      </pc:sldChg>
    </pc:docChg>
  </pc:docChgLst>
  <pc:docChgLst>
    <pc:chgData name="Sillus, Jessica" userId="S::sillus.1@buckeyemail.osu.edu::be10d281-9433-4dad-92ed-dccdd6d44b37" providerId="AD" clId="Web-{6747D45C-DAEC-5113-CF07-E8C251BB5D9E}"/>
    <pc:docChg chg="modSld sldOrd modSection">
      <pc:chgData name="Sillus, Jessica" userId="S::sillus.1@buckeyemail.osu.edu::be10d281-9433-4dad-92ed-dccdd6d44b37" providerId="AD" clId="Web-{6747D45C-DAEC-5113-CF07-E8C251BB5D9E}" dt="2025-01-24T13:20:14.465" v="12"/>
      <pc:docMkLst>
        <pc:docMk/>
      </pc:docMkLst>
      <pc:sldChg chg="delSp">
        <pc:chgData name="Sillus, Jessica" userId="S::sillus.1@buckeyemail.osu.edu::be10d281-9433-4dad-92ed-dccdd6d44b37" providerId="AD" clId="Web-{6747D45C-DAEC-5113-CF07-E8C251BB5D9E}" dt="2025-01-24T13:20:14.465" v="12"/>
        <pc:sldMkLst>
          <pc:docMk/>
          <pc:sldMk cId="4252599962" sldId="313"/>
        </pc:sldMkLst>
      </pc:sldChg>
      <pc:sldChg chg="ord">
        <pc:chgData name="Sillus, Jessica" userId="S::sillus.1@buckeyemail.osu.edu::be10d281-9433-4dad-92ed-dccdd6d44b37" providerId="AD" clId="Web-{6747D45C-DAEC-5113-CF07-E8C251BB5D9E}" dt="2025-01-24T13:04:14.255" v="1"/>
        <pc:sldMkLst>
          <pc:docMk/>
          <pc:sldMk cId="1147413599" sldId="318"/>
        </pc:sldMkLst>
      </pc:sldChg>
      <pc:sldChg chg="modSp">
        <pc:chgData name="Sillus, Jessica" userId="S::sillus.1@buckeyemail.osu.edu::be10d281-9433-4dad-92ed-dccdd6d44b37" providerId="AD" clId="Web-{6747D45C-DAEC-5113-CF07-E8C251BB5D9E}" dt="2025-01-24T13:07:46.638" v="2" actId="14100"/>
        <pc:sldMkLst>
          <pc:docMk/>
          <pc:sldMk cId="1254150860" sldId="350"/>
        </pc:sldMkLst>
      </pc:sldChg>
      <pc:sldChg chg="modSp">
        <pc:chgData name="Sillus, Jessica" userId="S::sillus.1@buckeyemail.osu.edu::be10d281-9433-4dad-92ed-dccdd6d44b37" providerId="AD" clId="Web-{6747D45C-DAEC-5113-CF07-E8C251BB5D9E}" dt="2025-01-24T13:13:47.731" v="6"/>
        <pc:sldMkLst>
          <pc:docMk/>
          <pc:sldMk cId="238232419" sldId="351"/>
        </pc:sldMkLst>
      </pc:sldChg>
      <pc:sldChg chg="modSp">
        <pc:chgData name="Sillus, Jessica" userId="S::sillus.1@buckeyemail.osu.edu::be10d281-9433-4dad-92ed-dccdd6d44b37" providerId="AD" clId="Web-{6747D45C-DAEC-5113-CF07-E8C251BB5D9E}" dt="2025-01-24T13:18:19.695" v="11" actId="1076"/>
        <pc:sldMkLst>
          <pc:docMk/>
          <pc:sldMk cId="488166212" sldId="359"/>
        </pc:sldMkLst>
      </pc:sldChg>
    </pc:docChg>
  </pc:docChgLst>
  <pc:docChgLst>
    <pc:chgData name="Harris, Ian" userId="S::harris.2984@buckeyemail.osu.edu::a13ae1c5-b616-4d88-b9dc-afc6e1b4ebd3" providerId="AD" clId="Web-{32B057AB-96DA-498B-B558-9D752503ECFA}"/>
    <pc:docChg chg="modSld">
      <pc:chgData name="Harris, Ian" userId="S::harris.2984@buckeyemail.osu.edu::a13ae1c5-b616-4d88-b9dc-afc6e1b4ebd3" providerId="AD" clId="Web-{32B057AB-96DA-498B-B558-9D752503ECFA}" dt="2024-10-04T12:27:43.945" v="25" actId="20577"/>
      <pc:docMkLst>
        <pc:docMk/>
      </pc:docMkLst>
      <pc:sldChg chg="modSp">
        <pc:chgData name="Harris, Ian" userId="S::harris.2984@buckeyemail.osu.edu::a13ae1c5-b616-4d88-b9dc-afc6e1b4ebd3" providerId="AD" clId="Web-{32B057AB-96DA-498B-B558-9D752503ECFA}" dt="2024-10-04T12:26:51.318" v="17" actId="20577"/>
        <pc:sldMkLst>
          <pc:docMk/>
          <pc:sldMk cId="3151492421" sldId="317"/>
        </pc:sldMkLst>
      </pc:sldChg>
      <pc:sldChg chg="modSp">
        <pc:chgData name="Harris, Ian" userId="S::harris.2984@buckeyemail.osu.edu::a13ae1c5-b616-4d88-b9dc-afc6e1b4ebd3" providerId="AD" clId="Web-{32B057AB-96DA-498B-B558-9D752503ECFA}" dt="2024-10-04T12:27:43.945" v="25" actId="20577"/>
        <pc:sldMkLst>
          <pc:docMk/>
          <pc:sldMk cId="2036741102" sldId="320"/>
        </pc:sldMkLst>
      </pc:sldChg>
    </pc:docChg>
  </pc:docChgLst>
  <pc:docChgLst>
    <pc:chgData name="Gallagher, Michael" userId="S::gallagher.908@buckeyemail.osu.edu::b44edf25-62ce-4b92-a218-7a21ea0151fc" providerId="AD" clId="Web-{5E7AFB8F-C256-46FE-CCF3-CEC3746B8A1D}"/>
    <pc:docChg chg="addSld delSld modSld">
      <pc:chgData name="Gallagher, Michael" userId="S::gallagher.908@buckeyemail.osu.edu::b44edf25-62ce-4b92-a218-7a21ea0151fc" providerId="AD" clId="Web-{5E7AFB8F-C256-46FE-CCF3-CEC3746B8A1D}" dt="2025-04-02T15:59:28.537" v="488" actId="1076"/>
      <pc:docMkLst>
        <pc:docMk/>
      </pc:docMkLst>
      <pc:sldChg chg="addSp delSp modSp add replId">
        <pc:chgData name="Gallagher, Michael" userId="S::gallagher.908@buckeyemail.osu.edu::b44edf25-62ce-4b92-a218-7a21ea0151fc" providerId="AD" clId="Web-{5E7AFB8F-C256-46FE-CCF3-CEC3746B8A1D}" dt="2025-04-02T15:59:28.537" v="488" actId="1076"/>
        <pc:sldMkLst>
          <pc:docMk/>
          <pc:sldMk cId="4231095490" sldId="377"/>
        </pc:sldMkLst>
        <pc:spChg chg="mod">
          <ac:chgData name="Gallagher, Michael" userId="S::gallagher.908@buckeyemail.osu.edu::b44edf25-62ce-4b92-a218-7a21ea0151fc" providerId="AD" clId="Web-{5E7AFB8F-C256-46FE-CCF3-CEC3746B8A1D}" dt="2025-04-02T15:58:55.411" v="483" actId="1076"/>
          <ac:spMkLst>
            <pc:docMk/>
            <pc:sldMk cId="4231095490" sldId="377"/>
            <ac:spMk id="3" creationId="{9FC5E5F5-85CC-7E7C-081F-83680B4377C7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4:32:31.117" v="36" actId="20577"/>
          <ac:spMkLst>
            <pc:docMk/>
            <pc:sldMk cId="4231095490" sldId="377"/>
            <ac:spMk id="4" creationId="{90D94DD8-B78D-F4C1-73D9-2A68FD3D96EC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5:59:22.943" v="486" actId="1076"/>
          <ac:spMkLst>
            <pc:docMk/>
            <pc:sldMk cId="4231095490" sldId="377"/>
            <ac:spMk id="9" creationId="{DE6892C3-2082-1319-729A-C0011A8C2A37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5:58:52.895" v="482" actId="1076"/>
          <ac:spMkLst>
            <pc:docMk/>
            <pc:sldMk cId="4231095490" sldId="377"/>
            <ac:spMk id="10" creationId="{51809607-39C3-6BB3-2531-2B8AC087843C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5:59:25.178" v="487" actId="1076"/>
          <ac:spMkLst>
            <pc:docMk/>
            <pc:sldMk cId="4231095490" sldId="377"/>
            <ac:spMk id="12" creationId="{7AAE71B6-C2E1-2FA9-5A24-DD6DB84B3AE6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5:59:28.537" v="488" actId="1076"/>
          <ac:spMkLst>
            <pc:docMk/>
            <pc:sldMk cId="4231095490" sldId="377"/>
            <ac:spMk id="13" creationId="{FB46A520-3CC6-1725-3C9F-3B48050175D6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5:58:51.755" v="481" actId="1076"/>
          <ac:spMkLst>
            <pc:docMk/>
            <pc:sldMk cId="4231095490" sldId="377"/>
            <ac:spMk id="16" creationId="{C32F0384-DC7C-C5C1-BF6E-2C04E4645588}"/>
          </ac:spMkLst>
        </pc:spChg>
        <pc:picChg chg="add del mod">
          <ac:chgData name="Gallagher, Michael" userId="S::gallagher.908@buckeyemail.osu.edu::b44edf25-62ce-4b92-a218-7a21ea0151fc" providerId="AD" clId="Web-{5E7AFB8F-C256-46FE-CCF3-CEC3746B8A1D}" dt="2025-04-02T14:29:42.519" v="2"/>
          <ac:picMkLst>
            <pc:docMk/>
            <pc:sldMk cId="4231095490" sldId="377"/>
            <ac:picMk id="2" creationId="{582E7F80-6FA1-A17B-479B-CF4B6A7019C9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38:32.564" v="204" actId="1076"/>
          <ac:picMkLst>
            <pc:docMk/>
            <pc:sldMk cId="4231095490" sldId="377"/>
            <ac:picMk id="5" creationId="{36E6A159-5577-8518-D47B-D3970E4A3FD4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32:10.398" v="19"/>
          <ac:picMkLst>
            <pc:docMk/>
            <pc:sldMk cId="4231095490" sldId="377"/>
            <ac:picMk id="6" creationId="{1A1C3751-7397-6662-5CFF-0D0FBCD0588F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32:12.429" v="20"/>
          <ac:picMkLst>
            <pc:docMk/>
            <pc:sldMk cId="4231095490" sldId="377"/>
            <ac:picMk id="7" creationId="{43418DB1-08E6-99FD-BA09-63D02649F051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37:56.032" v="200"/>
          <ac:picMkLst>
            <pc:docMk/>
            <pc:sldMk cId="4231095490" sldId="377"/>
            <ac:picMk id="8" creationId="{7790C00F-1C6E-8EA1-AFF2-6235D85C93E8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32:15.070" v="21"/>
          <ac:picMkLst>
            <pc:docMk/>
            <pc:sldMk cId="4231095490" sldId="377"/>
            <ac:picMk id="11" creationId="{E39639AD-F59C-BFDD-D427-64763B134981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5:57:03.736" v="477" actId="1076"/>
          <ac:picMkLst>
            <pc:docMk/>
            <pc:sldMk cId="4231095490" sldId="377"/>
            <ac:picMk id="14" creationId="{76096586-E0D9-AB4D-E99F-09634776DF4E}"/>
          </ac:picMkLst>
        </pc:picChg>
      </pc:sldChg>
      <pc:sldChg chg="addSp delSp modSp add replId">
        <pc:chgData name="Gallagher, Michael" userId="S::gallagher.908@buckeyemail.osu.edu::b44edf25-62ce-4b92-a218-7a21ea0151fc" providerId="AD" clId="Web-{5E7AFB8F-C256-46FE-CCF3-CEC3746B8A1D}" dt="2025-04-02T14:46:05.936" v="288" actId="20577"/>
        <pc:sldMkLst>
          <pc:docMk/>
          <pc:sldMk cId="3295661567" sldId="379"/>
        </pc:sldMkLst>
        <pc:spChg chg="mod">
          <ac:chgData name="Gallagher, Michael" userId="S::gallagher.908@buckeyemail.osu.edu::b44edf25-62ce-4b92-a218-7a21ea0151fc" providerId="AD" clId="Web-{5E7AFB8F-C256-46FE-CCF3-CEC3746B8A1D}" dt="2025-04-02T14:46:05.936" v="288" actId="20577"/>
          <ac:spMkLst>
            <pc:docMk/>
            <pc:sldMk cId="3295661567" sldId="379"/>
            <ac:spMk id="2" creationId="{1FD5CBC5-B3E2-1FB6-E80A-7C83A979A5CA}"/>
          </ac:spMkLst>
        </pc:spChg>
        <pc:spChg chg="mod">
          <ac:chgData name="Gallagher, Michael" userId="S::gallagher.908@buckeyemail.osu.edu::b44edf25-62ce-4b92-a218-7a21ea0151fc" providerId="AD" clId="Web-{5E7AFB8F-C256-46FE-CCF3-CEC3746B8A1D}" dt="2025-04-02T14:42:59.587" v="216" actId="20577"/>
          <ac:spMkLst>
            <pc:docMk/>
            <pc:sldMk cId="3295661567" sldId="379"/>
            <ac:spMk id="4" creationId="{75A059FA-EA8F-7F44-7973-B52D57F6FEDB}"/>
          </ac:spMkLst>
        </pc:spChg>
        <pc:picChg chg="del">
          <ac:chgData name="Gallagher, Michael" userId="S::gallagher.908@buckeyemail.osu.edu::b44edf25-62ce-4b92-a218-7a21ea0151fc" providerId="AD" clId="Web-{5E7AFB8F-C256-46FE-CCF3-CEC3746B8A1D}" dt="2025-04-02T14:44:13.511" v="224"/>
          <ac:picMkLst>
            <pc:docMk/>
            <pc:sldMk cId="3295661567" sldId="379"/>
            <ac:picMk id="3" creationId="{7DD7B3D8-CD47-501D-6ECA-571AE0C8C3AA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44:11.011" v="223" actId="14100"/>
          <ac:picMkLst>
            <pc:docMk/>
            <pc:sldMk cId="3295661567" sldId="379"/>
            <ac:picMk id="5" creationId="{B922324D-DD9E-D9D4-5FBA-2FEAEB8844FE}"/>
          </ac:picMkLst>
        </pc:picChg>
      </pc:sldChg>
      <pc:sldChg chg="addSp delSp modSp add del mod replId modClrScheme chgLayout">
        <pc:chgData name="Gallagher, Michael" userId="S::gallagher.908@buckeyemail.osu.edu::b44edf25-62ce-4b92-a218-7a21ea0151fc" providerId="AD" clId="Web-{5E7AFB8F-C256-46FE-CCF3-CEC3746B8A1D}" dt="2025-04-02T14:55:14.044" v="366"/>
        <pc:sldMkLst>
          <pc:docMk/>
          <pc:sldMk cId="1204904156" sldId="380"/>
        </pc:sldMkLst>
        <pc:spChg chg="del">
          <ac:chgData name="Gallagher, Michael" userId="S::gallagher.908@buckeyemail.osu.edu::b44edf25-62ce-4b92-a218-7a21ea0151fc" providerId="AD" clId="Web-{5E7AFB8F-C256-46FE-CCF3-CEC3746B8A1D}" dt="2025-04-02T14:54:02.792" v="354"/>
          <ac:spMkLst>
            <pc:docMk/>
            <pc:sldMk cId="1204904156" sldId="380"/>
            <ac:spMk id="3" creationId="{6C151ECB-457E-A496-6420-0226B20DE8DC}"/>
          </ac:spMkLst>
        </pc:spChg>
        <pc:spChg chg="mod ord">
          <ac:chgData name="Gallagher, Michael" userId="S::gallagher.908@buckeyemail.osu.edu::b44edf25-62ce-4b92-a218-7a21ea0151fc" providerId="AD" clId="Web-{5E7AFB8F-C256-46FE-CCF3-CEC3746B8A1D}" dt="2025-04-02T14:53:39.073" v="348"/>
          <ac:spMkLst>
            <pc:docMk/>
            <pc:sldMk cId="1204904156" sldId="380"/>
            <ac:spMk id="4" creationId="{39E729F7-3C7D-16C6-04B6-0A042C7EDF88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4:00.964" v="353"/>
          <ac:spMkLst>
            <pc:docMk/>
            <pc:sldMk cId="1204904156" sldId="380"/>
            <ac:spMk id="9" creationId="{70118C94-F016-AC62-C86D-F1B41B92CEC0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4:06.980" v="355"/>
          <ac:spMkLst>
            <pc:docMk/>
            <pc:sldMk cId="1204904156" sldId="380"/>
            <ac:spMk id="10" creationId="{397F6C70-3F92-7271-4AA0-270525B59990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4:10.167" v="356"/>
          <ac:spMkLst>
            <pc:docMk/>
            <pc:sldMk cId="1204904156" sldId="380"/>
            <ac:spMk id="12" creationId="{4ED0D25C-E12D-AF52-5112-342E8DB7459F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4:13.589" v="357"/>
          <ac:spMkLst>
            <pc:docMk/>
            <pc:sldMk cId="1204904156" sldId="380"/>
            <ac:spMk id="13" creationId="{CABBF441-FFEB-12A3-23BD-0E182E85A62A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3:57.370" v="352"/>
          <ac:spMkLst>
            <pc:docMk/>
            <pc:sldMk cId="1204904156" sldId="380"/>
            <ac:spMk id="16" creationId="{651597EE-DC26-4206-B6ED-2AE3692E23E8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3:39.073" v="348"/>
          <ac:spMkLst>
            <pc:docMk/>
            <pc:sldMk cId="1204904156" sldId="380"/>
            <ac:spMk id="18" creationId="{2BCF0978-D81B-BB19-090C-7BA897A290EC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3:39.073" v="348"/>
          <ac:spMkLst>
            <pc:docMk/>
            <pc:sldMk cId="1204904156" sldId="380"/>
            <ac:spMk id="19" creationId="{FC13897C-B9C9-F4A9-E0C0-CB34BBAD702D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3:39.073" v="348"/>
          <ac:spMkLst>
            <pc:docMk/>
            <pc:sldMk cId="1204904156" sldId="380"/>
            <ac:spMk id="20" creationId="{1D93F8B8-0867-0531-9510-AF0A5C3F1E86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3:39.073" v="348"/>
          <ac:spMkLst>
            <pc:docMk/>
            <pc:sldMk cId="1204904156" sldId="380"/>
            <ac:spMk id="21" creationId="{FA8C9535-AC38-44F8-FB24-E67DDD02CBD2}"/>
          </ac:spMkLst>
        </pc:spChg>
        <pc:picChg chg="add del mod">
          <ac:chgData name="Gallagher, Michael" userId="S::gallagher.908@buckeyemail.osu.edu::b44edf25-62ce-4b92-a218-7a21ea0151fc" providerId="AD" clId="Web-{5E7AFB8F-C256-46FE-CCF3-CEC3746B8A1D}" dt="2025-04-02T14:50:03.020" v="326"/>
          <ac:picMkLst>
            <pc:docMk/>
            <pc:sldMk cId="1204904156" sldId="380"/>
            <ac:picMk id="2" creationId="{3AF05DB5-5426-A536-24FA-6071D3BD70CF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55:00.762" v="365" actId="1076"/>
          <ac:picMkLst>
            <pc:docMk/>
            <pc:sldMk cId="1204904156" sldId="380"/>
            <ac:picMk id="5" creationId="{88DD6E5D-3E49-F4EB-58AF-2F302CCD704C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49:54.489" v="324"/>
          <ac:picMkLst>
            <pc:docMk/>
            <pc:sldMk cId="1204904156" sldId="380"/>
            <ac:picMk id="6" creationId="{BA43DF91-86B1-61BF-9455-8907EFE4FB89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50:06.036" v="327"/>
          <ac:picMkLst>
            <pc:docMk/>
            <pc:sldMk cId="1204904156" sldId="380"/>
            <ac:picMk id="7" creationId="{088BB7CB-C815-C193-C65D-5F86DAFA8A9E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54:53.840" v="364" actId="1076"/>
          <ac:picMkLst>
            <pc:docMk/>
            <pc:sldMk cId="1204904156" sldId="380"/>
            <ac:picMk id="8" creationId="{A9ECBBEA-5A6E-D284-EBFE-D14A61826865}"/>
          </ac:picMkLst>
        </pc:picChg>
        <pc:picChg chg="del">
          <ac:chgData name="Gallagher, Michael" userId="S::gallagher.908@buckeyemail.osu.edu::b44edf25-62ce-4b92-a218-7a21ea0151fc" providerId="AD" clId="Web-{5E7AFB8F-C256-46FE-CCF3-CEC3746B8A1D}" dt="2025-04-02T14:50:10.458" v="328"/>
          <ac:picMkLst>
            <pc:docMk/>
            <pc:sldMk cId="1204904156" sldId="380"/>
            <ac:picMk id="11" creationId="{42C8B6CA-5F8F-23B9-4B8D-6C3F3CA1ACF2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54:35.121" v="360" actId="1076"/>
          <ac:picMkLst>
            <pc:docMk/>
            <pc:sldMk cId="1204904156" sldId="380"/>
            <ac:picMk id="14" creationId="{288D4C19-4A49-D2F0-E0DB-BFBDB6CDAC8B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54:50.059" v="363" actId="1076"/>
          <ac:picMkLst>
            <pc:docMk/>
            <pc:sldMk cId="1204904156" sldId="380"/>
            <ac:picMk id="15" creationId="{8E417F92-7947-5562-3936-62704FEF1EBA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4:54:43.871" v="362" actId="1076"/>
          <ac:picMkLst>
            <pc:docMk/>
            <pc:sldMk cId="1204904156" sldId="380"/>
            <ac:picMk id="17" creationId="{7E1A376E-A4E4-C608-407F-E2D0C1727468}"/>
          </ac:picMkLst>
        </pc:picChg>
      </pc:sldChg>
      <pc:sldChg chg="addSp delSp modSp new mod modClrScheme chgLayout">
        <pc:chgData name="Gallagher, Michael" userId="S::gallagher.908@buckeyemail.osu.edu::b44edf25-62ce-4b92-a218-7a21ea0151fc" providerId="AD" clId="Web-{5E7AFB8F-C256-46FE-CCF3-CEC3746B8A1D}" dt="2025-04-02T15:35:47.437" v="476" actId="1076"/>
        <pc:sldMkLst>
          <pc:docMk/>
          <pc:sldMk cId="3327100702" sldId="380"/>
        </pc:sldMkLst>
        <pc:spChg chg="del">
          <ac:chgData name="Gallagher, Michael" userId="S::gallagher.908@buckeyemail.osu.edu::b44edf25-62ce-4b92-a218-7a21ea0151fc" providerId="AD" clId="Web-{5E7AFB8F-C256-46FE-CCF3-CEC3746B8A1D}" dt="2025-04-02T14:58:10.595" v="399"/>
          <ac:spMkLst>
            <pc:docMk/>
            <pc:sldMk cId="3327100702" sldId="380"/>
            <ac:spMk id="2" creationId="{1C2004DE-7C5B-E35E-EE88-13A3F215379E}"/>
          </ac:spMkLst>
        </pc:spChg>
        <pc:spChg chg="del">
          <ac:chgData name="Gallagher, Michael" userId="S::gallagher.908@buckeyemail.osu.edu::b44edf25-62ce-4b92-a218-7a21ea0151fc" providerId="AD" clId="Web-{5E7AFB8F-C256-46FE-CCF3-CEC3746B8A1D}" dt="2025-04-02T14:58:10.595" v="399"/>
          <ac:spMkLst>
            <pc:docMk/>
            <pc:sldMk cId="3327100702" sldId="380"/>
            <ac:spMk id="3" creationId="{F2302ADC-983E-87A8-B250-4E2C0CDE5AE3}"/>
          </ac:spMkLst>
        </pc:spChg>
        <pc:spChg chg="mod ord">
          <ac:chgData name="Gallagher, Michael" userId="S::gallagher.908@buckeyemail.osu.edu::b44edf25-62ce-4b92-a218-7a21ea0151fc" providerId="AD" clId="Web-{5E7AFB8F-C256-46FE-CCF3-CEC3746B8A1D}" dt="2025-04-02T15:04:07.871" v="449"/>
          <ac:spMkLst>
            <pc:docMk/>
            <pc:sldMk cId="3327100702" sldId="380"/>
            <ac:spMk id="4" creationId="{537B5BD9-6D2A-883D-00AD-BAF3717C3D76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5:06:54.844" v="471"/>
          <ac:spMkLst>
            <pc:docMk/>
            <pc:sldMk cId="3327100702" sldId="380"/>
            <ac:spMk id="10" creationId="{40DFAA72-66D5-4533-9D65-F70BF6866F84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8:34.815" v="401"/>
          <ac:spMkLst>
            <pc:docMk/>
            <pc:sldMk cId="3327100702" sldId="380"/>
            <ac:spMk id="11" creationId="{CBBAE43C-1A6D-52C0-CC25-6F3B429FC5E9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8:36.877" v="402"/>
          <ac:spMkLst>
            <pc:docMk/>
            <pc:sldMk cId="3327100702" sldId="380"/>
            <ac:spMk id="12" creationId="{5258A05E-FC6B-D19D-B530-2FE4D7220215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4:58:39.190" v="403"/>
          <ac:spMkLst>
            <pc:docMk/>
            <pc:sldMk cId="3327100702" sldId="380"/>
            <ac:spMk id="13" creationId="{317A1CE2-3EFE-A423-3B53-443A1A20A09B}"/>
          </ac:spMkLst>
        </pc:spChg>
        <pc:spChg chg="add del mod ord">
          <ac:chgData name="Gallagher, Michael" userId="S::gallagher.908@buckeyemail.osu.edu::b44edf25-62ce-4b92-a218-7a21ea0151fc" providerId="AD" clId="Web-{5E7AFB8F-C256-46FE-CCF3-CEC3746B8A1D}" dt="2025-04-02T15:04:07.871" v="449"/>
          <ac:spMkLst>
            <pc:docMk/>
            <pc:sldMk cId="3327100702" sldId="380"/>
            <ac:spMk id="14" creationId="{1E6B8BE8-680F-803F-88D2-045D7333FE27}"/>
          </ac:spMkLst>
        </pc:spChg>
        <pc:picChg chg="add mod ord">
          <ac:chgData name="Gallagher, Michael" userId="S::gallagher.908@buckeyemail.osu.edu::b44edf25-62ce-4b92-a218-7a21ea0151fc" providerId="AD" clId="Web-{5E7AFB8F-C256-46FE-CCF3-CEC3746B8A1D}" dt="2025-04-02T15:06:44.609" v="467" actId="14100"/>
          <ac:picMkLst>
            <pc:docMk/>
            <pc:sldMk cId="3327100702" sldId="380"/>
            <ac:picMk id="5" creationId="{8855CC74-C3FA-715C-E801-3D7366DC89E4}"/>
          </ac:picMkLst>
        </pc:picChg>
        <pc:picChg chg="add mod ord">
          <ac:chgData name="Gallagher, Michael" userId="S::gallagher.908@buckeyemail.osu.edu::b44edf25-62ce-4b92-a218-7a21ea0151fc" providerId="AD" clId="Web-{5E7AFB8F-C256-46FE-CCF3-CEC3746B8A1D}" dt="2025-04-02T15:06:44.609" v="468" actId="14100"/>
          <ac:picMkLst>
            <pc:docMk/>
            <pc:sldMk cId="3327100702" sldId="380"/>
            <ac:picMk id="6" creationId="{7F59BA22-C037-C134-D469-6A52ABF004BF}"/>
          </ac:picMkLst>
        </pc:picChg>
        <pc:picChg chg="add mod ord">
          <ac:chgData name="Gallagher, Michael" userId="S::gallagher.908@buckeyemail.osu.edu::b44edf25-62ce-4b92-a218-7a21ea0151fc" providerId="AD" clId="Web-{5E7AFB8F-C256-46FE-CCF3-CEC3746B8A1D}" dt="2025-04-02T15:06:44.609" v="466" actId="14100"/>
          <ac:picMkLst>
            <pc:docMk/>
            <pc:sldMk cId="3327100702" sldId="380"/>
            <ac:picMk id="7" creationId="{067D7594-5729-AEC7-3233-BF618C245FB6}"/>
          </ac:picMkLst>
        </pc:picChg>
        <pc:picChg chg="add mod ord">
          <ac:chgData name="Gallagher, Michael" userId="S::gallagher.908@buckeyemail.osu.edu::b44edf25-62ce-4b92-a218-7a21ea0151fc" providerId="AD" clId="Web-{5E7AFB8F-C256-46FE-CCF3-CEC3746B8A1D}" dt="2025-04-02T15:35:47.437" v="476" actId="1076"/>
          <ac:picMkLst>
            <pc:docMk/>
            <pc:sldMk cId="3327100702" sldId="380"/>
            <ac:picMk id="8" creationId="{86F7B608-6BBF-C7EF-BAB3-629E2291DE21}"/>
          </ac:picMkLst>
        </pc:picChg>
        <pc:picChg chg="add mod">
          <ac:chgData name="Gallagher, Michael" userId="S::gallagher.908@buckeyemail.osu.edu::b44edf25-62ce-4b92-a218-7a21ea0151fc" providerId="AD" clId="Web-{5E7AFB8F-C256-46FE-CCF3-CEC3746B8A1D}" dt="2025-04-02T15:06:44.609" v="469" actId="14100"/>
          <ac:picMkLst>
            <pc:docMk/>
            <pc:sldMk cId="3327100702" sldId="380"/>
            <ac:picMk id="9" creationId="{BCF2384F-4CFF-4EA9-6A32-E5E05E3349C5}"/>
          </ac:picMkLst>
        </pc:picChg>
      </pc:sldChg>
    </pc:docChg>
  </pc:docChgLst>
  <pc:docChgLst>
    <pc:chgData name="Small, Stephanie" userId="S::small.166@buckeyemail.osu.edu::5f4b45dc-a7c1-40d4-bbf7-cbef0633b4b3" providerId="AD" clId="Web-{7CE6D462-4767-EBA0-1968-18B05201E80E}"/>
    <pc:docChg chg="modSld">
      <pc:chgData name="Small, Stephanie" userId="S::small.166@buckeyemail.osu.edu::5f4b45dc-a7c1-40d4-bbf7-cbef0633b4b3" providerId="AD" clId="Web-{7CE6D462-4767-EBA0-1968-18B05201E80E}" dt="2024-10-20T22:55:25.209" v="18" actId="20577"/>
      <pc:docMkLst>
        <pc:docMk/>
      </pc:docMkLst>
      <pc:sldChg chg="modSp">
        <pc:chgData name="Small, Stephanie" userId="S::small.166@buckeyemail.osu.edu::5f4b45dc-a7c1-40d4-bbf7-cbef0633b4b3" providerId="AD" clId="Web-{7CE6D462-4767-EBA0-1968-18B05201E80E}" dt="2024-10-20T22:55:25.209" v="18" actId="20577"/>
        <pc:sldMkLst>
          <pc:docMk/>
          <pc:sldMk cId="2951480743" sldId="342"/>
        </pc:sldMkLst>
      </pc:sldChg>
    </pc:docChg>
  </pc:docChgLst>
  <pc:docChgLst>
    <pc:chgData name="Harris, Ian" userId="S::harris.2984@buckeyemail.osu.edu::a13ae1c5-b616-4d88-b9dc-afc6e1b4ebd3" providerId="AD" clId="Web-{DBE4FF4B-19E2-41AC-9139-C464C7EE7F47}"/>
    <pc:docChg chg="modSld">
      <pc:chgData name="Harris, Ian" userId="S::harris.2984@buckeyemail.osu.edu::a13ae1c5-b616-4d88-b9dc-afc6e1b4ebd3" providerId="AD" clId="Web-{DBE4FF4B-19E2-41AC-9139-C464C7EE7F47}" dt="2025-03-07T14:35:12.019" v="5" actId="20577"/>
      <pc:docMkLst>
        <pc:docMk/>
      </pc:docMkLst>
      <pc:sldChg chg="modSp">
        <pc:chgData name="Harris, Ian" userId="S::harris.2984@buckeyemail.osu.edu::a13ae1c5-b616-4d88-b9dc-afc6e1b4ebd3" providerId="AD" clId="Web-{DBE4FF4B-19E2-41AC-9139-C464C7EE7F47}" dt="2025-03-07T14:35:12.019" v="5" actId="20577"/>
        <pc:sldMkLst>
          <pc:docMk/>
          <pc:sldMk cId="316501193" sldId="334"/>
        </pc:sldMkLst>
      </pc:sldChg>
    </pc:docChg>
  </pc:docChgLst>
  <pc:docChgLst>
    <pc:chgData name="Harris, Ian" userId="S::harris.2984@buckeyemail.osu.edu::a13ae1c5-b616-4d88-b9dc-afc6e1b4ebd3" providerId="AD" clId="Web-{28A2EC29-7F6A-4939-A21D-0C06150AF2D6}"/>
    <pc:docChg chg="addSld modSld sldOrd modSection">
      <pc:chgData name="Harris, Ian" userId="S::harris.2984@buckeyemail.osu.edu::a13ae1c5-b616-4d88-b9dc-afc6e1b4ebd3" providerId="AD" clId="Web-{28A2EC29-7F6A-4939-A21D-0C06150AF2D6}" dt="2025-01-10T13:15:32.446" v="1024"/>
      <pc:docMkLst>
        <pc:docMk/>
      </pc:docMkLst>
      <pc:sldChg chg="addSp delSp modSp new ord">
        <pc:chgData name="Harris, Ian" userId="S::harris.2984@buckeyemail.osu.edu::a13ae1c5-b616-4d88-b9dc-afc6e1b4ebd3" providerId="AD" clId="Web-{28A2EC29-7F6A-4939-A21D-0C06150AF2D6}" dt="2025-01-10T13:15:32.446" v="1024"/>
        <pc:sldMkLst>
          <pc:docMk/>
          <pc:sldMk cId="238232419" sldId="351"/>
        </pc:sldMkLst>
      </pc:sldChg>
      <pc:sldChg chg="delSp modSp new">
        <pc:chgData name="Harris, Ian" userId="S::harris.2984@buckeyemail.osu.edu::a13ae1c5-b616-4d88-b9dc-afc6e1b4ebd3" providerId="AD" clId="Web-{28A2EC29-7F6A-4939-A21D-0C06150AF2D6}" dt="2025-01-10T02:54:19.903" v="79" actId="20577"/>
        <pc:sldMkLst>
          <pc:docMk/>
          <pc:sldMk cId="933344473" sldId="352"/>
        </pc:sldMkLst>
      </pc:sldChg>
      <pc:sldChg chg="delSp modSp new">
        <pc:chgData name="Harris, Ian" userId="S::harris.2984@buckeyemail.osu.edu::a13ae1c5-b616-4d88-b9dc-afc6e1b4ebd3" providerId="AD" clId="Web-{28A2EC29-7F6A-4939-A21D-0C06150AF2D6}" dt="2025-01-10T13:11:19.523" v="1015" actId="20577"/>
        <pc:sldMkLst>
          <pc:docMk/>
          <pc:sldMk cId="651752079" sldId="353"/>
        </pc:sldMkLst>
      </pc:sldChg>
      <pc:sldChg chg="modSp add replId">
        <pc:chgData name="Harris, Ian" userId="S::harris.2984@buckeyemail.osu.edu::a13ae1c5-b616-4d88-b9dc-afc6e1b4ebd3" providerId="AD" clId="Web-{28A2EC29-7F6A-4939-A21D-0C06150AF2D6}" dt="2025-01-10T03:08:30.277" v="848" actId="20577"/>
        <pc:sldMkLst>
          <pc:docMk/>
          <pc:sldMk cId="2549054376" sldId="354"/>
        </pc:sldMkLst>
      </pc:sldChg>
      <pc:sldChg chg="modSp add replId">
        <pc:chgData name="Harris, Ian" userId="S::harris.2984@buckeyemail.osu.edu::a13ae1c5-b616-4d88-b9dc-afc6e1b4ebd3" providerId="AD" clId="Web-{28A2EC29-7F6A-4939-A21D-0C06150AF2D6}" dt="2025-01-10T03:04:27.097" v="521" actId="20577"/>
        <pc:sldMkLst>
          <pc:docMk/>
          <pc:sldMk cId="167347373" sldId="355"/>
        </pc:sldMkLst>
      </pc:sldChg>
      <pc:sldChg chg="modSp add replId">
        <pc:chgData name="Harris, Ian" userId="S::harris.2984@buckeyemail.osu.edu::a13ae1c5-b616-4d88-b9dc-afc6e1b4ebd3" providerId="AD" clId="Web-{28A2EC29-7F6A-4939-A21D-0C06150AF2D6}" dt="2025-01-10T03:04:52.769" v="551" actId="20577"/>
        <pc:sldMkLst>
          <pc:docMk/>
          <pc:sldMk cId="418591071" sldId="356"/>
        </pc:sldMkLst>
      </pc:sldChg>
      <pc:sldChg chg="modSp add replId">
        <pc:chgData name="Harris, Ian" userId="S::harris.2984@buckeyemail.osu.edu::a13ae1c5-b616-4d88-b9dc-afc6e1b4ebd3" providerId="AD" clId="Web-{28A2EC29-7F6A-4939-A21D-0C06150AF2D6}" dt="2025-01-10T03:04:47.972" v="540" actId="20577"/>
        <pc:sldMkLst>
          <pc:docMk/>
          <pc:sldMk cId="1388633389" sldId="357"/>
        </pc:sldMkLst>
      </pc:sldChg>
      <pc:sldChg chg="modSp add replId">
        <pc:chgData name="Harris, Ian" userId="S::harris.2984@buckeyemail.osu.edu::a13ae1c5-b616-4d88-b9dc-afc6e1b4ebd3" providerId="AD" clId="Web-{28A2EC29-7F6A-4939-A21D-0C06150AF2D6}" dt="2025-01-10T03:07:29.259" v="751" actId="20577"/>
        <pc:sldMkLst>
          <pc:docMk/>
          <pc:sldMk cId="3329993401" sldId="358"/>
        </pc:sldMkLst>
      </pc:sldChg>
    </pc:docChg>
  </pc:docChgLst>
  <pc:docChgLst>
    <pc:chgData name="Sillus, Jessica" userId="S::sillus.1@buckeyemail.osu.edu::be10d281-9433-4dad-92ed-dccdd6d44b37" providerId="AD" clId="Web-{85DC7ABB-6985-9399-5742-FC8300DE98F3}"/>
    <pc:docChg chg="modSld">
      <pc:chgData name="Sillus, Jessica" userId="S::sillus.1@buckeyemail.osu.edu::be10d281-9433-4dad-92ed-dccdd6d44b37" providerId="AD" clId="Web-{85DC7ABB-6985-9399-5742-FC8300DE98F3}" dt="2025-01-22T14:37:45.396" v="92" actId="20577"/>
      <pc:docMkLst>
        <pc:docMk/>
      </pc:docMkLst>
      <pc:sldChg chg="addSp delSp modSp">
        <pc:chgData name="Sillus, Jessica" userId="S::sillus.1@buckeyemail.osu.edu::be10d281-9433-4dad-92ed-dccdd6d44b37" providerId="AD" clId="Web-{85DC7ABB-6985-9399-5742-FC8300DE98F3}" dt="2025-01-22T14:37:45.396" v="92" actId="20577"/>
        <pc:sldMkLst>
          <pc:docMk/>
          <pc:sldMk cId="1254150860" sldId="350"/>
        </pc:sldMkLst>
      </pc:sldChg>
    </pc:docChg>
  </pc:docChgLst>
  <pc:docChgLst>
    <pc:chgData name="Sillus, Jessica" userId="S::sillus.1@buckeyemail.osu.edu::be10d281-9433-4dad-92ed-dccdd6d44b37" providerId="AD" clId="Web-{60DA5BB4-096D-0A46-373C-EE9F78615832}"/>
    <pc:docChg chg="delSld modSld modSection">
      <pc:chgData name="Sillus, Jessica" userId="S::sillus.1@buckeyemail.osu.edu::be10d281-9433-4dad-92ed-dccdd6d44b37" providerId="AD" clId="Web-{60DA5BB4-096D-0A46-373C-EE9F78615832}" dt="2024-10-18T13:55:02.922" v="544"/>
      <pc:docMkLst>
        <pc:docMk/>
      </pc:docMkLst>
      <pc:sldChg chg="addSp delSp modSp">
        <pc:chgData name="Sillus, Jessica" userId="S::sillus.1@buckeyemail.osu.edu::be10d281-9433-4dad-92ed-dccdd6d44b37" providerId="AD" clId="Web-{60DA5BB4-096D-0A46-373C-EE9F78615832}" dt="2024-10-18T13:55:02.922" v="544"/>
        <pc:sldMkLst>
          <pc:docMk/>
          <pc:sldMk cId="3151492421" sldId="317"/>
        </pc:sldMkLst>
      </pc:sldChg>
      <pc:sldChg chg="addSp modSp">
        <pc:chgData name="Sillus, Jessica" userId="S::sillus.1@buckeyemail.osu.edu::be10d281-9433-4dad-92ed-dccdd6d44b37" providerId="AD" clId="Web-{60DA5BB4-096D-0A46-373C-EE9F78615832}" dt="2024-10-18T12:18:48.798" v="87" actId="14100"/>
        <pc:sldMkLst>
          <pc:docMk/>
          <pc:sldMk cId="1147413599" sldId="318"/>
        </pc:sldMkLst>
      </pc:sldChg>
      <pc:sldChg chg="modSp">
        <pc:chgData name="Sillus, Jessica" userId="S::sillus.1@buckeyemail.osu.edu::be10d281-9433-4dad-92ed-dccdd6d44b37" providerId="AD" clId="Web-{60DA5BB4-096D-0A46-373C-EE9F78615832}" dt="2024-10-18T12:14:05.891" v="3" actId="20577"/>
        <pc:sldMkLst>
          <pc:docMk/>
          <pc:sldMk cId="1717924227" sldId="327"/>
        </pc:sldMkLst>
      </pc:sldChg>
      <pc:sldChg chg="del">
        <pc:chgData name="Sillus, Jessica" userId="S::sillus.1@buckeyemail.osu.edu::be10d281-9433-4dad-92ed-dccdd6d44b37" providerId="AD" clId="Web-{60DA5BB4-096D-0A46-373C-EE9F78615832}" dt="2024-10-18T12:06:19.610" v="0"/>
        <pc:sldMkLst>
          <pc:docMk/>
          <pc:sldMk cId="983177965" sldId="328"/>
        </pc:sldMkLst>
      </pc:sldChg>
    </pc:docChg>
  </pc:docChgLst>
  <pc:docChgLst>
    <pc:chgData name="Sillus, Jessica" userId="be10d281-9433-4dad-92ed-dccdd6d44b37" providerId="ADAL" clId="{FAE989DB-C5CF-C54D-AE14-46C91BCB2783}"/>
    <pc:docChg chg="modSld">
      <pc:chgData name="Sillus, Jessica" userId="be10d281-9433-4dad-92ed-dccdd6d44b37" providerId="ADAL" clId="{FAE989DB-C5CF-C54D-AE14-46C91BCB2783}" dt="2024-10-04T12:13:04.403" v="2" actId="1076"/>
      <pc:docMkLst>
        <pc:docMk/>
      </pc:docMkLst>
      <pc:sldChg chg="addSp modSp">
        <pc:chgData name="Sillus, Jessica" userId="be10d281-9433-4dad-92ed-dccdd6d44b37" providerId="ADAL" clId="{FAE989DB-C5CF-C54D-AE14-46C91BCB2783}" dt="2024-10-04T12:13:04.403" v="2" actId="1076"/>
        <pc:sldMkLst>
          <pc:docMk/>
          <pc:sldMk cId="4252599962" sldId="313"/>
        </pc:sldMkLst>
      </pc:sldChg>
    </pc:docChg>
  </pc:docChgLst>
  <pc:docChgLst>
    <pc:chgData name="Harris, Ian" userId="S::harris.2984@buckeyemail.osu.edu::a13ae1c5-b616-4d88-b9dc-afc6e1b4ebd3" providerId="AD" clId="Web-{6DD04C9F-5B60-4CD4-8F5B-34441090CE44}"/>
    <pc:docChg chg="modSld">
      <pc:chgData name="Harris, Ian" userId="S::harris.2984@buckeyemail.osu.edu::a13ae1c5-b616-4d88-b9dc-afc6e1b4ebd3" providerId="AD" clId="Web-{6DD04C9F-5B60-4CD4-8F5B-34441090CE44}" dt="2025-01-24T13:21:37.965" v="26" actId="20577"/>
      <pc:docMkLst>
        <pc:docMk/>
      </pc:docMkLst>
      <pc:sldChg chg="modSp">
        <pc:chgData name="Harris, Ian" userId="S::harris.2984@buckeyemail.osu.edu::a13ae1c5-b616-4d88-b9dc-afc6e1b4ebd3" providerId="AD" clId="Web-{6DD04C9F-5B60-4CD4-8F5B-34441090CE44}" dt="2025-01-24T13:21:37.965" v="26" actId="20577"/>
        <pc:sldMkLst>
          <pc:docMk/>
          <pc:sldMk cId="2198857576" sldId="362"/>
        </pc:sldMkLst>
      </pc:sldChg>
    </pc:docChg>
  </pc:docChgLst>
  <pc:docChgLst>
    <pc:chgData name="Zerby, Annabelle" userId="S::zerby.28@buckeyemail.osu.edu::e6f48980-b924-4772-9c04-a99abfe4577d" providerId="AD" clId="Web-{786AA65A-8A40-CE23-C56B-5070F136F5A4}"/>
    <pc:docChg chg="addSld modSld sldOrd modSection">
      <pc:chgData name="Zerby, Annabelle" userId="S::zerby.28@buckeyemail.osu.edu::e6f48980-b924-4772-9c04-a99abfe4577d" providerId="AD" clId="Web-{786AA65A-8A40-CE23-C56B-5070F136F5A4}" dt="2025-01-24T13:20:24.504" v="197"/>
      <pc:docMkLst>
        <pc:docMk/>
      </pc:docMkLst>
      <pc:sldChg chg="delSp modSp new ord">
        <pc:chgData name="Zerby, Annabelle" userId="S::zerby.28@buckeyemail.osu.edu::e6f48980-b924-4772-9c04-a99abfe4577d" providerId="AD" clId="Web-{786AA65A-8A40-CE23-C56B-5070F136F5A4}" dt="2025-01-24T13:19:53.582" v="196" actId="20577"/>
        <pc:sldMkLst>
          <pc:docMk/>
          <pc:sldMk cId="3851961109" sldId="363"/>
        </pc:sldMkLst>
      </pc:sldChg>
    </pc:docChg>
  </pc:docChgLst>
  <pc:docChgLst>
    <pc:chgData name="Heil, Max" userId="S::heil.115@buckeyemail.osu.edu::08fecc00-5d4a-4f88-b6cd-de2e5f0e80e2" providerId="AD" clId="Web-{3E4DA3AB-85CF-21B0-4376-09C5DFD437D3}"/>
    <pc:docChg chg="addSld modSld sldOrd">
      <pc:chgData name="Heil, Max" userId="S::heil.115@buckeyemail.osu.edu::08fecc00-5d4a-4f88-b6cd-de2e5f0e80e2" providerId="AD" clId="Web-{3E4DA3AB-85CF-21B0-4376-09C5DFD437D3}" dt="2025-03-28T12:44:40.069" v="777" actId="20577"/>
      <pc:docMkLst>
        <pc:docMk/>
      </pc:docMkLst>
      <pc:sldChg chg="modSp">
        <pc:chgData name="Heil, Max" userId="S::heil.115@buckeyemail.osu.edu::08fecc00-5d4a-4f88-b6cd-de2e5f0e80e2" providerId="AD" clId="Web-{3E4DA3AB-85CF-21B0-4376-09C5DFD437D3}" dt="2025-03-28T12:14:29.527" v="0" actId="20577"/>
        <pc:sldMkLst>
          <pc:docMk/>
          <pc:sldMk cId="4252599962" sldId="313"/>
        </pc:sldMkLst>
      </pc:sldChg>
      <pc:sldChg chg="modSp">
        <pc:chgData name="Heil, Max" userId="S::heil.115@buckeyemail.osu.edu::08fecc00-5d4a-4f88-b6cd-de2e5f0e80e2" providerId="AD" clId="Web-{3E4DA3AB-85CF-21B0-4376-09C5DFD437D3}" dt="2025-03-28T12:16:58.812" v="1" actId="20577"/>
        <pc:sldMkLst>
          <pc:docMk/>
          <pc:sldMk cId="3372760" sldId="315"/>
        </pc:sldMkLst>
      </pc:sldChg>
      <pc:sldChg chg="modSp">
        <pc:chgData name="Heil, Max" userId="S::heil.115@buckeyemail.osu.edu::08fecc00-5d4a-4f88-b6cd-de2e5f0e80e2" providerId="AD" clId="Web-{3E4DA3AB-85CF-21B0-4376-09C5DFD437D3}" dt="2025-03-28T12:44:40.069" v="777" actId="20577"/>
        <pc:sldMkLst>
          <pc:docMk/>
          <pc:sldMk cId="2839811342" sldId="349"/>
        </pc:sldMkLst>
      </pc:sldChg>
      <pc:sldChg chg="modSp">
        <pc:chgData name="Heil, Max" userId="S::heil.115@buckeyemail.osu.edu::08fecc00-5d4a-4f88-b6cd-de2e5f0e80e2" providerId="AD" clId="Web-{3E4DA3AB-85CF-21B0-4376-09C5DFD437D3}" dt="2025-03-28T12:44:10.771" v="776" actId="20577"/>
        <pc:sldMkLst>
          <pc:docMk/>
          <pc:sldMk cId="3972944771" sldId="369"/>
        </pc:sldMkLst>
      </pc:sldChg>
      <pc:sldChg chg="addSp modSp add ord replId">
        <pc:chgData name="Heil, Max" userId="S::heil.115@buckeyemail.osu.edu::08fecc00-5d4a-4f88-b6cd-de2e5f0e80e2" providerId="AD" clId="Web-{3E4DA3AB-85CF-21B0-4376-09C5DFD437D3}" dt="2025-03-28T12:44:00.521" v="775" actId="20577"/>
        <pc:sldMkLst>
          <pc:docMk/>
          <pc:sldMk cId="3441505728" sldId="373"/>
        </pc:sldMkLst>
        <pc:spChg chg="mod">
          <ac:chgData name="Heil, Max" userId="S::heil.115@buckeyemail.osu.edu::08fecc00-5d4a-4f88-b6cd-de2e5f0e80e2" providerId="AD" clId="Web-{3E4DA3AB-85CF-21B0-4376-09C5DFD437D3}" dt="2025-03-28T12:44:00.521" v="775" actId="20577"/>
          <ac:spMkLst>
            <pc:docMk/>
            <pc:sldMk cId="3441505728" sldId="373"/>
            <ac:spMk id="2" creationId="{E8074D12-4032-7401-3F56-7F7EE3D10852}"/>
          </ac:spMkLst>
        </pc:spChg>
        <pc:spChg chg="mod">
          <ac:chgData name="Heil, Max" userId="S::heil.115@buckeyemail.osu.edu::08fecc00-5d4a-4f88-b6cd-de2e5f0e80e2" providerId="AD" clId="Web-{3E4DA3AB-85CF-21B0-4376-09C5DFD437D3}" dt="2025-03-28T12:37:59.122" v="759" actId="20577"/>
          <ac:spMkLst>
            <pc:docMk/>
            <pc:sldMk cId="3441505728" sldId="373"/>
            <ac:spMk id="4" creationId="{10A6EA5C-71B3-C052-41AA-5E53989D4EE1}"/>
          </ac:spMkLst>
        </pc:spChg>
      </pc:sldChg>
    </pc:docChg>
  </pc:docChgLst>
  <pc:docChgLst>
    <pc:chgData name="Pryymachuk, Svitlana" userId="S::pryymachuk.1@buckeyemail.osu.edu::b499ce54-2c78-4dc7-b845-8d809a6c22c7" providerId="AD" clId="Web-{E6FA0E9A-87C4-07FC-1D23-9FC9E1A141CF}"/>
    <pc:docChg chg="modSld">
      <pc:chgData name="Pryymachuk, Svitlana" userId="S::pryymachuk.1@buckeyemail.osu.edu::b499ce54-2c78-4dc7-b845-8d809a6c22c7" providerId="AD" clId="Web-{E6FA0E9A-87C4-07FC-1D23-9FC9E1A141CF}" dt="2024-10-04T12:12:55.293" v="180" actId="20577"/>
      <pc:docMkLst>
        <pc:docMk/>
      </pc:docMkLst>
      <pc:sldChg chg="addSp delSp modSp">
        <pc:chgData name="Pryymachuk, Svitlana" userId="S::pryymachuk.1@buckeyemail.osu.edu::b499ce54-2c78-4dc7-b845-8d809a6c22c7" providerId="AD" clId="Web-{E6FA0E9A-87C4-07FC-1D23-9FC9E1A141CF}" dt="2024-10-04T12:12:55.293" v="180" actId="20577"/>
        <pc:sldMkLst>
          <pc:docMk/>
          <pc:sldMk cId="2036741102" sldId="320"/>
        </pc:sldMkLst>
      </pc:sldChg>
      <pc:sldChg chg="modSp">
        <pc:chgData name="Pryymachuk, Svitlana" userId="S::pryymachuk.1@buckeyemail.osu.edu::b499ce54-2c78-4dc7-b845-8d809a6c22c7" providerId="AD" clId="Web-{E6FA0E9A-87C4-07FC-1D23-9FC9E1A141CF}" dt="2024-10-04T12:09:50.917" v="61" actId="20577"/>
        <pc:sldMkLst>
          <pc:docMk/>
          <pc:sldMk cId="1717924227" sldId="327"/>
        </pc:sldMkLst>
      </pc:sldChg>
    </pc:docChg>
  </pc:docChgLst>
  <pc:docChgLst>
    <pc:chgData name="Sillus, Jessica" userId="S::sillus.1@buckeyemail.osu.edu::be10d281-9433-4dad-92ed-dccdd6d44b37" providerId="AD" clId="Web-{1336625E-216D-6F43-1732-CB986335773A}"/>
    <pc:docChg chg="modSld">
      <pc:chgData name="Sillus, Jessica" userId="S::sillus.1@buckeyemail.osu.edu::be10d281-9433-4dad-92ed-dccdd6d44b37" providerId="AD" clId="Web-{1336625E-216D-6F43-1732-CB986335773A}" dt="2024-10-08T20:38:21.424" v="142" actId="14100"/>
      <pc:docMkLst>
        <pc:docMk/>
      </pc:docMkLst>
      <pc:sldChg chg="addSp delSp modSp">
        <pc:chgData name="Sillus, Jessica" userId="S::sillus.1@buckeyemail.osu.edu::be10d281-9433-4dad-92ed-dccdd6d44b37" providerId="AD" clId="Web-{1336625E-216D-6F43-1732-CB986335773A}" dt="2024-10-08T20:34:28.713" v="42" actId="20577"/>
        <pc:sldMkLst>
          <pc:docMk/>
          <pc:sldMk cId="4252599962" sldId="313"/>
        </pc:sldMkLst>
      </pc:sldChg>
      <pc:sldChg chg="modSp">
        <pc:chgData name="Sillus, Jessica" userId="S::sillus.1@buckeyemail.osu.edu::be10d281-9433-4dad-92ed-dccdd6d44b37" providerId="AD" clId="Web-{1336625E-216D-6F43-1732-CB986335773A}" dt="2024-10-08T20:38:09.767" v="140" actId="20577"/>
        <pc:sldMkLst>
          <pc:docMk/>
          <pc:sldMk cId="1147413599" sldId="318"/>
        </pc:sldMkLst>
      </pc:sldChg>
      <pc:sldChg chg="modSp">
        <pc:chgData name="Sillus, Jessica" userId="S::sillus.1@buckeyemail.osu.edu::be10d281-9433-4dad-92ed-dccdd6d44b37" providerId="AD" clId="Web-{1336625E-216D-6F43-1732-CB986335773A}" dt="2024-10-08T20:38:21.424" v="142" actId="14100"/>
        <pc:sldMkLst>
          <pc:docMk/>
          <pc:sldMk cId="2036741102" sldId="320"/>
        </pc:sldMkLst>
      </pc:sldChg>
      <pc:sldChg chg="modSp">
        <pc:chgData name="Sillus, Jessica" userId="S::sillus.1@buckeyemail.osu.edu::be10d281-9433-4dad-92ed-dccdd6d44b37" providerId="AD" clId="Web-{1336625E-216D-6F43-1732-CB986335773A}" dt="2024-10-08T20:34:38.244" v="44" actId="20577"/>
        <pc:sldMkLst>
          <pc:docMk/>
          <pc:sldMk cId="1717924227" sldId="327"/>
        </pc:sldMkLst>
      </pc:sldChg>
    </pc:docChg>
  </pc:docChgLst>
  <pc:docChgLst>
    <pc:chgData name="Harris, Ian" userId="S::harris.2984@buckeyemail.osu.edu::a13ae1c5-b616-4d88-b9dc-afc6e1b4ebd3" providerId="AD" clId="Web-{D6890705-81EA-41FB-8B72-926813E7A1DC}"/>
    <pc:docChg chg="modSld">
      <pc:chgData name="Harris, Ian" userId="S::harris.2984@buckeyemail.osu.edu::a13ae1c5-b616-4d88-b9dc-afc6e1b4ebd3" providerId="AD" clId="Web-{D6890705-81EA-41FB-8B72-926813E7A1DC}" dt="2024-10-18T09:37:29.166" v="43" actId="1076"/>
      <pc:docMkLst>
        <pc:docMk/>
      </pc:docMkLst>
    </pc:docChg>
  </pc:docChgLst>
  <pc:docChgLst>
    <pc:chgData name="Sillus, Jessica" userId="S::sillus.1@buckeyemail.osu.edu::be10d281-9433-4dad-92ed-dccdd6d44b37" providerId="AD" clId="Web-{777483D7-43C9-133C-C522-D7F3461C2769}"/>
    <pc:docChg chg="modSld">
      <pc:chgData name="Sillus, Jessica" userId="S::sillus.1@buckeyemail.osu.edu::be10d281-9433-4dad-92ed-dccdd6d44b37" providerId="AD" clId="Web-{777483D7-43C9-133C-C522-D7F3461C2769}" dt="2024-10-04T12:14:29.430" v="31" actId="1076"/>
      <pc:docMkLst>
        <pc:docMk/>
      </pc:docMkLst>
      <pc:sldChg chg="addSp delSp modSp">
        <pc:chgData name="Sillus, Jessica" userId="S::sillus.1@buckeyemail.osu.edu::be10d281-9433-4dad-92ed-dccdd6d44b37" providerId="AD" clId="Web-{777483D7-43C9-133C-C522-D7F3461C2769}" dt="2024-10-04T12:14:29.430" v="31" actId="1076"/>
        <pc:sldMkLst>
          <pc:docMk/>
          <pc:sldMk cId="4252599962" sldId="313"/>
        </pc:sldMkLst>
      </pc:sldChg>
    </pc:docChg>
  </pc:docChgLst>
  <pc:docChgLst>
    <pc:chgData name="Sillus, Jessica" userId="S::sillus.1@buckeyemail.osu.edu::be10d281-9433-4dad-92ed-dccdd6d44b37" providerId="AD" clId="Web-{07DCA65A-F6CB-7BF5-4E69-40154C98E93E}"/>
    <pc:docChg chg="modSld">
      <pc:chgData name="Sillus, Jessica" userId="S::sillus.1@buckeyemail.osu.edu::be10d281-9433-4dad-92ed-dccdd6d44b37" providerId="AD" clId="Web-{07DCA65A-F6CB-7BF5-4E69-40154C98E93E}" dt="2024-11-01T12:21:39" v="61" actId="14100"/>
      <pc:docMkLst>
        <pc:docMk/>
      </pc:docMkLst>
      <pc:sldChg chg="modSp">
        <pc:chgData name="Sillus, Jessica" userId="S::sillus.1@buckeyemail.osu.edu::be10d281-9433-4dad-92ed-dccdd6d44b37" providerId="AD" clId="Web-{07DCA65A-F6CB-7BF5-4E69-40154C98E93E}" dt="2024-11-01T12:04:12.479" v="6" actId="1076"/>
        <pc:sldMkLst>
          <pc:docMk/>
          <pc:sldMk cId="3252916176" sldId="311"/>
        </pc:sldMkLst>
      </pc:sldChg>
      <pc:sldChg chg="modSp">
        <pc:chgData name="Sillus, Jessica" userId="S::sillus.1@buckeyemail.osu.edu::be10d281-9433-4dad-92ed-dccdd6d44b37" providerId="AD" clId="Web-{07DCA65A-F6CB-7BF5-4E69-40154C98E93E}" dt="2024-11-01T12:21:39" v="61" actId="14100"/>
        <pc:sldMkLst>
          <pc:docMk/>
          <pc:sldMk cId="1147413599" sldId="318"/>
        </pc:sldMkLst>
      </pc:sldChg>
    </pc:docChg>
  </pc:docChgLst>
  <pc:docChgLst>
    <pc:chgData name="Heil, Max" userId="08fecc00-5d4a-4f88-b6cd-de2e5f0e80e2" providerId="ADAL" clId="{CBE356C9-9332-49EE-8761-88DF37242F5D}"/>
    <pc:docChg chg="undo redo custSel addSld delSld modSld sldOrd">
      <pc:chgData name="Heil, Max" userId="08fecc00-5d4a-4f88-b6cd-de2e5f0e80e2" providerId="ADAL" clId="{CBE356C9-9332-49EE-8761-88DF37242F5D}" dt="2025-04-03T04:28:23.048" v="15116" actId="1076"/>
      <pc:docMkLst>
        <pc:docMk/>
      </pc:docMkLst>
      <pc:sldChg chg="del ord">
        <pc:chgData name="Heil, Max" userId="08fecc00-5d4a-4f88-b6cd-de2e5f0e80e2" providerId="ADAL" clId="{CBE356C9-9332-49EE-8761-88DF37242F5D}" dt="2025-04-02T21:44:44.495" v="4724" actId="47"/>
        <pc:sldMkLst>
          <pc:docMk/>
          <pc:sldMk cId="3372760" sldId="315"/>
        </pc:sldMkLst>
      </pc:sldChg>
      <pc:sldChg chg="del">
        <pc:chgData name="Heil, Max" userId="08fecc00-5d4a-4f88-b6cd-de2e5f0e80e2" providerId="ADAL" clId="{CBE356C9-9332-49EE-8761-88DF37242F5D}" dt="2025-04-02T21:54:32.936" v="5086" actId="47"/>
        <pc:sldMkLst>
          <pc:docMk/>
          <pc:sldMk cId="579097703" sldId="331"/>
        </pc:sldMkLst>
      </pc:sldChg>
      <pc:sldChg chg="del">
        <pc:chgData name="Heil, Max" userId="08fecc00-5d4a-4f88-b6cd-de2e5f0e80e2" providerId="ADAL" clId="{CBE356C9-9332-49EE-8761-88DF37242F5D}" dt="2025-04-02T21:54:30.777" v="5084" actId="47"/>
        <pc:sldMkLst>
          <pc:docMk/>
          <pc:sldMk cId="316501193" sldId="334"/>
        </pc:sldMkLst>
      </pc:sldChg>
      <pc:sldChg chg="addSp delSp modSp mod modNotesTx">
        <pc:chgData name="Heil, Max" userId="08fecc00-5d4a-4f88-b6cd-de2e5f0e80e2" providerId="ADAL" clId="{CBE356C9-9332-49EE-8761-88DF37242F5D}" dt="2025-04-03T04:26:40.091" v="15002" actId="20577"/>
        <pc:sldMkLst>
          <pc:docMk/>
          <pc:sldMk cId="2951480743" sldId="342"/>
        </pc:sldMkLst>
        <pc:spChg chg="mod">
          <ac:chgData name="Heil, Max" userId="08fecc00-5d4a-4f88-b6cd-de2e5f0e80e2" providerId="ADAL" clId="{CBE356C9-9332-49EE-8761-88DF37242F5D}" dt="2025-04-03T04:26:40.091" v="15002" actId="20577"/>
          <ac:spMkLst>
            <pc:docMk/>
            <pc:sldMk cId="2951480743" sldId="342"/>
            <ac:spMk id="3" creationId="{15962168-E4AA-2786-4C01-E74ED32683E4}"/>
          </ac:spMkLst>
        </pc:spChg>
        <pc:picChg chg="add del">
          <ac:chgData name="Heil, Max" userId="08fecc00-5d4a-4f88-b6cd-de2e5f0e80e2" providerId="ADAL" clId="{CBE356C9-9332-49EE-8761-88DF37242F5D}" dt="2025-04-02T13:56:33.468" v="1786" actId="22"/>
          <ac:picMkLst>
            <pc:docMk/>
            <pc:sldMk cId="2951480743" sldId="342"/>
            <ac:picMk id="5" creationId="{714EB8A6-271C-7C4B-6A9D-0E0DA42EDD1C}"/>
          </ac:picMkLst>
        </pc:picChg>
      </pc:sldChg>
      <pc:sldChg chg="del">
        <pc:chgData name="Heil, Max" userId="08fecc00-5d4a-4f88-b6cd-de2e5f0e80e2" providerId="ADAL" clId="{CBE356C9-9332-49EE-8761-88DF37242F5D}" dt="2025-04-02T21:54:53.959" v="5096" actId="47"/>
        <pc:sldMkLst>
          <pc:docMk/>
          <pc:sldMk cId="2839811342" sldId="349"/>
        </pc:sldMkLst>
      </pc:sldChg>
      <pc:sldChg chg="del">
        <pc:chgData name="Heil, Max" userId="08fecc00-5d4a-4f88-b6cd-de2e5f0e80e2" providerId="ADAL" clId="{CBE356C9-9332-49EE-8761-88DF37242F5D}" dt="2025-04-02T21:54:50.997" v="5095" actId="47"/>
        <pc:sldMkLst>
          <pc:docMk/>
          <pc:sldMk cId="1254150860" sldId="350"/>
        </pc:sldMkLst>
      </pc:sldChg>
      <pc:sldChg chg="del">
        <pc:chgData name="Heil, Max" userId="08fecc00-5d4a-4f88-b6cd-de2e5f0e80e2" providerId="ADAL" clId="{CBE356C9-9332-49EE-8761-88DF37242F5D}" dt="2025-04-02T21:54:37.168" v="5090" actId="47"/>
        <pc:sldMkLst>
          <pc:docMk/>
          <pc:sldMk cId="2549054376" sldId="354"/>
        </pc:sldMkLst>
      </pc:sldChg>
      <pc:sldChg chg="del">
        <pc:chgData name="Heil, Max" userId="08fecc00-5d4a-4f88-b6cd-de2e5f0e80e2" providerId="ADAL" clId="{CBE356C9-9332-49EE-8761-88DF37242F5D}" dt="2025-04-02T21:54:56.264" v="5097" actId="47"/>
        <pc:sldMkLst>
          <pc:docMk/>
          <pc:sldMk cId="465683842" sldId="360"/>
        </pc:sldMkLst>
      </pc:sldChg>
      <pc:sldChg chg="del">
        <pc:chgData name="Heil, Max" userId="08fecc00-5d4a-4f88-b6cd-de2e5f0e80e2" providerId="ADAL" clId="{CBE356C9-9332-49EE-8761-88DF37242F5D}" dt="2025-04-02T21:54:33.934" v="5087" actId="47"/>
        <pc:sldMkLst>
          <pc:docMk/>
          <pc:sldMk cId="3972944771" sldId="369"/>
        </pc:sldMkLst>
      </pc:sldChg>
      <pc:sldChg chg="del">
        <pc:chgData name="Heil, Max" userId="08fecc00-5d4a-4f88-b6cd-de2e5f0e80e2" providerId="ADAL" clId="{CBE356C9-9332-49EE-8761-88DF37242F5D}" dt="2025-04-02T21:54:44.250" v="5094" actId="47"/>
        <pc:sldMkLst>
          <pc:docMk/>
          <pc:sldMk cId="638726902" sldId="370"/>
        </pc:sldMkLst>
      </pc:sldChg>
      <pc:sldChg chg="del">
        <pc:chgData name="Heil, Max" userId="08fecc00-5d4a-4f88-b6cd-de2e5f0e80e2" providerId="ADAL" clId="{CBE356C9-9332-49EE-8761-88DF37242F5D}" dt="2025-04-02T21:54:38.090" v="5091" actId="47"/>
        <pc:sldMkLst>
          <pc:docMk/>
          <pc:sldMk cId="3659212099" sldId="372"/>
        </pc:sldMkLst>
      </pc:sldChg>
      <pc:sldChg chg="addSp delSp modSp mod modNotesTx">
        <pc:chgData name="Heil, Max" userId="08fecc00-5d4a-4f88-b6cd-de2e5f0e80e2" providerId="ADAL" clId="{CBE356C9-9332-49EE-8761-88DF37242F5D}" dt="2025-04-03T00:20:48.294" v="7570"/>
        <pc:sldMkLst>
          <pc:docMk/>
          <pc:sldMk cId="3441505728" sldId="373"/>
        </pc:sldMkLst>
        <pc:spChg chg="mod">
          <ac:chgData name="Heil, Max" userId="08fecc00-5d4a-4f88-b6cd-de2e5f0e80e2" providerId="ADAL" clId="{CBE356C9-9332-49EE-8761-88DF37242F5D}" dt="2025-04-02T12:40:00.726" v="302" actId="20577"/>
          <ac:spMkLst>
            <pc:docMk/>
            <pc:sldMk cId="3441505728" sldId="373"/>
            <ac:spMk id="2" creationId="{E8074D12-4032-7401-3F56-7F7EE3D10852}"/>
          </ac:spMkLst>
        </pc:spChg>
        <pc:spChg chg="add mod">
          <ac:chgData name="Heil, Max" userId="08fecc00-5d4a-4f88-b6cd-de2e5f0e80e2" providerId="ADAL" clId="{CBE356C9-9332-49EE-8761-88DF37242F5D}" dt="2025-04-03T00:20:48.294" v="7570"/>
          <ac:spMkLst>
            <pc:docMk/>
            <pc:sldMk cId="3441505728" sldId="373"/>
            <ac:spMk id="3" creationId="{863A1F04-B082-E4D9-43C7-5A907BFBBE07}"/>
          </ac:spMkLst>
        </pc:spChg>
        <pc:spChg chg="mod">
          <ac:chgData name="Heil, Max" userId="08fecc00-5d4a-4f88-b6cd-de2e5f0e80e2" providerId="ADAL" clId="{CBE356C9-9332-49EE-8761-88DF37242F5D}" dt="2025-04-02T12:57:39.169" v="542" actId="20577"/>
          <ac:spMkLst>
            <pc:docMk/>
            <pc:sldMk cId="3441505728" sldId="373"/>
            <ac:spMk id="4" creationId="{10A6EA5C-71B3-C052-41AA-5E53989D4EE1}"/>
          </ac:spMkLst>
        </pc:spChg>
        <pc:spChg chg="del mod">
          <ac:chgData name="Heil, Max" userId="08fecc00-5d4a-4f88-b6cd-de2e5f0e80e2" providerId="ADAL" clId="{CBE356C9-9332-49EE-8761-88DF37242F5D}" dt="2025-04-02T12:46:49.760" v="469" actId="478"/>
          <ac:spMkLst>
            <pc:docMk/>
            <pc:sldMk cId="3441505728" sldId="373"/>
            <ac:spMk id="5" creationId="{7CF3EEDB-6334-A954-C7B3-07B705458F69}"/>
          </ac:spMkLst>
        </pc:spChg>
        <pc:spChg chg="add mod">
          <ac:chgData name="Heil, Max" userId="08fecc00-5d4a-4f88-b6cd-de2e5f0e80e2" providerId="ADAL" clId="{CBE356C9-9332-49EE-8761-88DF37242F5D}" dt="2025-04-02T12:49:53.983" v="531" actId="1076"/>
          <ac:spMkLst>
            <pc:docMk/>
            <pc:sldMk cId="3441505728" sldId="373"/>
            <ac:spMk id="6" creationId="{C8178D39-6580-2717-EED7-04565BC2D926}"/>
          </ac:spMkLst>
        </pc:spChg>
        <pc:spChg chg="add mod">
          <ac:chgData name="Heil, Max" userId="08fecc00-5d4a-4f88-b6cd-de2e5f0e80e2" providerId="ADAL" clId="{CBE356C9-9332-49EE-8761-88DF37242F5D}" dt="2025-04-02T12:49:43.175" v="529" actId="207"/>
          <ac:spMkLst>
            <pc:docMk/>
            <pc:sldMk cId="3441505728" sldId="373"/>
            <ac:spMk id="7" creationId="{9E85E1DA-9817-BBDC-711B-88165C2BABC9}"/>
          </ac:spMkLst>
        </pc:spChg>
        <pc:spChg chg="add mod">
          <ac:chgData name="Heil, Max" userId="08fecc00-5d4a-4f88-b6cd-de2e5f0e80e2" providerId="ADAL" clId="{CBE356C9-9332-49EE-8761-88DF37242F5D}" dt="2025-04-02T13:52:13.405" v="1728" actId="20577"/>
          <ac:spMkLst>
            <pc:docMk/>
            <pc:sldMk cId="3441505728" sldId="373"/>
            <ac:spMk id="8" creationId="{8F513A47-0CA7-B0B4-1A35-76042C86C92F}"/>
          </ac:spMkLst>
        </pc:spChg>
        <pc:spChg chg="add del">
          <ac:chgData name="Heil, Max" userId="08fecc00-5d4a-4f88-b6cd-de2e5f0e80e2" providerId="ADAL" clId="{CBE356C9-9332-49EE-8761-88DF37242F5D}" dt="2025-04-02T13:00:59.992" v="781" actId="478"/>
          <ac:spMkLst>
            <pc:docMk/>
            <pc:sldMk cId="3441505728" sldId="373"/>
            <ac:spMk id="9" creationId="{CD6A31E8-1876-144C-4BBE-CBAA90F843E9}"/>
          </ac:spMkLst>
        </pc:spChg>
        <pc:spChg chg="add del mod">
          <ac:chgData name="Heil, Max" userId="08fecc00-5d4a-4f88-b6cd-de2e5f0e80e2" providerId="ADAL" clId="{CBE356C9-9332-49EE-8761-88DF37242F5D}" dt="2025-04-02T13:31:15.109" v="1495" actId="478"/>
          <ac:spMkLst>
            <pc:docMk/>
            <pc:sldMk cId="3441505728" sldId="373"/>
            <ac:spMk id="10" creationId="{AC34B7AA-0161-1C03-A8F3-5AFD0E5E5B3B}"/>
          </ac:spMkLst>
        </pc:spChg>
        <pc:spChg chg="add mod">
          <ac:chgData name="Heil, Max" userId="08fecc00-5d4a-4f88-b6cd-de2e5f0e80e2" providerId="ADAL" clId="{CBE356C9-9332-49EE-8761-88DF37242F5D}" dt="2025-04-02T13:51:41.767" v="1723" actId="1076"/>
          <ac:spMkLst>
            <pc:docMk/>
            <pc:sldMk cId="3441505728" sldId="373"/>
            <ac:spMk id="11" creationId="{4C2A33DF-71F1-155E-0123-E1B65F015693}"/>
          </ac:spMkLst>
        </pc:spChg>
        <pc:picChg chg="del mod">
          <ac:chgData name="Heil, Max" userId="08fecc00-5d4a-4f88-b6cd-de2e5f0e80e2" providerId="ADAL" clId="{CBE356C9-9332-49EE-8761-88DF37242F5D}" dt="2025-04-02T12:42:13.376" v="313" actId="478"/>
          <ac:picMkLst>
            <pc:docMk/>
            <pc:sldMk cId="3441505728" sldId="373"/>
            <ac:picMk id="3" creationId="{4A3526AF-AD33-3A95-16FC-C62500BB7082}"/>
          </ac:picMkLst>
        </pc:picChg>
        <pc:picChg chg="add del mod">
          <ac:chgData name="Heil, Max" userId="08fecc00-5d4a-4f88-b6cd-de2e5f0e80e2" providerId="ADAL" clId="{CBE356C9-9332-49EE-8761-88DF37242F5D}" dt="2025-04-02T12:40:49.313" v="307" actId="478"/>
          <ac:picMkLst>
            <pc:docMk/>
            <pc:sldMk cId="3441505728" sldId="373"/>
            <ac:picMk id="1026" creationId="{5AA810DF-D9BE-7989-0465-1F8839C3EB1A}"/>
          </ac:picMkLst>
        </pc:picChg>
        <pc:picChg chg="add mod">
          <ac:chgData name="Heil, Max" userId="08fecc00-5d4a-4f88-b6cd-de2e5f0e80e2" providerId="ADAL" clId="{CBE356C9-9332-49EE-8761-88DF37242F5D}" dt="2025-04-02T12:49:53.983" v="531" actId="1076"/>
          <ac:picMkLst>
            <pc:docMk/>
            <pc:sldMk cId="3441505728" sldId="373"/>
            <ac:picMk id="1028" creationId="{37AB410F-F2B5-8845-7696-77E62460ED83}"/>
          </ac:picMkLst>
        </pc:picChg>
      </pc:sldChg>
      <pc:sldChg chg="del">
        <pc:chgData name="Heil, Max" userId="08fecc00-5d4a-4f88-b6cd-de2e5f0e80e2" providerId="ADAL" clId="{CBE356C9-9332-49EE-8761-88DF37242F5D}" dt="2025-04-02T21:54:39.286" v="5092" actId="47"/>
        <pc:sldMkLst>
          <pc:docMk/>
          <pc:sldMk cId="2051630731" sldId="374"/>
        </pc:sldMkLst>
      </pc:sldChg>
      <pc:sldChg chg="addSp delSp modSp add mod">
        <pc:chgData name="Heil, Max" userId="08fecc00-5d4a-4f88-b6cd-de2e5f0e80e2" providerId="ADAL" clId="{CBE356C9-9332-49EE-8761-88DF37242F5D}" dt="2025-04-02T15:18:01.349" v="2923" actId="1076"/>
        <pc:sldMkLst>
          <pc:docMk/>
          <pc:sldMk cId="2997374585" sldId="375"/>
        </pc:sldMkLst>
        <pc:spChg chg="del">
          <ac:chgData name="Heil, Max" userId="08fecc00-5d4a-4f88-b6cd-de2e5f0e80e2" providerId="ADAL" clId="{CBE356C9-9332-49EE-8761-88DF37242F5D}" dt="2025-04-02T14:15:37.902" v="2207" actId="478"/>
          <ac:spMkLst>
            <pc:docMk/>
            <pc:sldMk cId="2997374585" sldId="375"/>
            <ac:spMk id="2" creationId="{B88791AC-D9C6-B640-CC1A-ABE6B6B05945}"/>
          </ac:spMkLst>
        </pc:spChg>
        <pc:spChg chg="mod">
          <ac:chgData name="Heil, Max" userId="08fecc00-5d4a-4f88-b6cd-de2e5f0e80e2" providerId="ADAL" clId="{CBE356C9-9332-49EE-8761-88DF37242F5D}" dt="2025-04-02T15:18:01.349" v="2923" actId="1076"/>
          <ac:spMkLst>
            <pc:docMk/>
            <pc:sldMk cId="2997374585" sldId="375"/>
            <ac:spMk id="4" creationId="{C8FD0D8D-E40E-9C24-307B-61522F5E7FF5}"/>
          </ac:spMkLst>
        </pc:spChg>
        <pc:spChg chg="del">
          <ac:chgData name="Heil, Max" userId="08fecc00-5d4a-4f88-b6cd-de2e5f0e80e2" providerId="ADAL" clId="{CBE356C9-9332-49EE-8761-88DF37242F5D}" dt="2025-04-02T13:53:33.896" v="1739" actId="478"/>
          <ac:spMkLst>
            <pc:docMk/>
            <pc:sldMk cId="2997374585" sldId="375"/>
            <ac:spMk id="6" creationId="{F367F6FD-74A9-01E7-FE4D-67EDC876076D}"/>
          </ac:spMkLst>
        </pc:spChg>
        <pc:spChg chg="del">
          <ac:chgData name="Heil, Max" userId="08fecc00-5d4a-4f88-b6cd-de2e5f0e80e2" providerId="ADAL" clId="{CBE356C9-9332-49EE-8761-88DF37242F5D}" dt="2025-04-02T13:54:22.188" v="1748" actId="478"/>
          <ac:spMkLst>
            <pc:docMk/>
            <pc:sldMk cId="2997374585" sldId="375"/>
            <ac:spMk id="7" creationId="{E70B3DBF-5438-C337-7CD6-57E384329AE3}"/>
          </ac:spMkLst>
        </pc:spChg>
        <pc:spChg chg="mod">
          <ac:chgData name="Heil, Max" userId="08fecc00-5d4a-4f88-b6cd-de2e5f0e80e2" providerId="ADAL" clId="{CBE356C9-9332-49EE-8761-88DF37242F5D}" dt="2025-04-02T14:22:51.988" v="2317" actId="14100"/>
          <ac:spMkLst>
            <pc:docMk/>
            <pc:sldMk cId="2997374585" sldId="375"/>
            <ac:spMk id="8" creationId="{3CEC5265-6F51-C7C0-5F86-9AE57B67346C}"/>
          </ac:spMkLst>
        </pc:spChg>
        <pc:spChg chg="add mod">
          <ac:chgData name="Heil, Max" userId="08fecc00-5d4a-4f88-b6cd-de2e5f0e80e2" providerId="ADAL" clId="{CBE356C9-9332-49EE-8761-88DF37242F5D}" dt="2025-04-02T14:26:40.212" v="2352" actId="1076"/>
          <ac:spMkLst>
            <pc:docMk/>
            <pc:sldMk cId="2997374585" sldId="375"/>
            <ac:spMk id="9" creationId="{7312E908-A514-4B3E-7F90-B3132C832811}"/>
          </ac:spMkLst>
        </pc:spChg>
        <pc:spChg chg="add mod">
          <ac:chgData name="Heil, Max" userId="08fecc00-5d4a-4f88-b6cd-de2e5f0e80e2" providerId="ADAL" clId="{CBE356C9-9332-49EE-8761-88DF37242F5D}" dt="2025-04-02T13:58:21.797" v="1810"/>
          <ac:spMkLst>
            <pc:docMk/>
            <pc:sldMk cId="2997374585" sldId="375"/>
            <ac:spMk id="10" creationId="{03DC2E77-C4F3-9856-11AC-94BA4F3D31E4}"/>
          </ac:spMkLst>
        </pc:spChg>
        <pc:spChg chg="del">
          <ac:chgData name="Heil, Max" userId="08fecc00-5d4a-4f88-b6cd-de2e5f0e80e2" providerId="ADAL" clId="{CBE356C9-9332-49EE-8761-88DF37242F5D}" dt="2025-04-02T13:54:59.583" v="1767" actId="478"/>
          <ac:spMkLst>
            <pc:docMk/>
            <pc:sldMk cId="2997374585" sldId="375"/>
            <ac:spMk id="11" creationId="{BE7906D2-A9A8-4C0B-A74C-737F90D4D14E}"/>
          </ac:spMkLst>
        </pc:spChg>
        <pc:spChg chg="add mod">
          <ac:chgData name="Heil, Max" userId="08fecc00-5d4a-4f88-b6cd-de2e5f0e80e2" providerId="ADAL" clId="{CBE356C9-9332-49EE-8761-88DF37242F5D}" dt="2025-04-02T14:26:45.962" v="2354" actId="1076"/>
          <ac:spMkLst>
            <pc:docMk/>
            <pc:sldMk cId="2997374585" sldId="375"/>
            <ac:spMk id="12" creationId="{BD6BC707-6C21-ACAC-E152-4676E890BA76}"/>
          </ac:spMkLst>
        </pc:spChg>
        <pc:spChg chg="add del mod">
          <ac:chgData name="Heil, Max" userId="08fecc00-5d4a-4f88-b6cd-de2e5f0e80e2" providerId="ADAL" clId="{CBE356C9-9332-49EE-8761-88DF37242F5D}" dt="2025-04-02T14:15:40.492" v="2208" actId="478"/>
          <ac:spMkLst>
            <pc:docMk/>
            <pc:sldMk cId="2997374585" sldId="375"/>
            <ac:spMk id="14" creationId="{D083C9F2-4D89-38F3-62EC-EBF598A3E442}"/>
          </ac:spMkLst>
        </pc:spChg>
        <pc:spChg chg="add mod">
          <ac:chgData name="Heil, Max" userId="08fecc00-5d4a-4f88-b6cd-de2e5f0e80e2" providerId="ADAL" clId="{CBE356C9-9332-49EE-8761-88DF37242F5D}" dt="2025-04-02T14:26:52.940" v="2356" actId="1076"/>
          <ac:spMkLst>
            <pc:docMk/>
            <pc:sldMk cId="2997374585" sldId="375"/>
            <ac:spMk id="15" creationId="{A77ABC3F-91C1-826A-4F84-165FE1F73379}"/>
          </ac:spMkLst>
        </pc:spChg>
        <pc:spChg chg="add mod">
          <ac:chgData name="Heil, Max" userId="08fecc00-5d4a-4f88-b6cd-de2e5f0e80e2" providerId="ADAL" clId="{CBE356C9-9332-49EE-8761-88DF37242F5D}" dt="2025-04-02T14:35:08.720" v="2729" actId="1076"/>
          <ac:spMkLst>
            <pc:docMk/>
            <pc:sldMk cId="2997374585" sldId="375"/>
            <ac:spMk id="16" creationId="{ADC3D1B2-E2B0-C17C-FA10-39A3ED4B7442}"/>
          </ac:spMkLst>
        </pc:spChg>
        <pc:picChg chg="add mod modCrop">
          <ac:chgData name="Heil, Max" userId="08fecc00-5d4a-4f88-b6cd-de2e5f0e80e2" providerId="ADAL" clId="{CBE356C9-9332-49EE-8761-88DF37242F5D}" dt="2025-04-02T14:22:37.174" v="2307" actId="1076"/>
          <ac:picMkLst>
            <pc:docMk/>
            <pc:sldMk cId="2997374585" sldId="375"/>
            <ac:picMk id="3" creationId="{44CD102D-0E97-4315-7473-2B1F7929DAEC}"/>
          </ac:picMkLst>
        </pc:picChg>
        <pc:picChg chg="add mod modCrop">
          <ac:chgData name="Heil, Max" userId="08fecc00-5d4a-4f88-b6cd-de2e5f0e80e2" providerId="ADAL" clId="{CBE356C9-9332-49EE-8761-88DF37242F5D}" dt="2025-04-02T14:23:11.640" v="2320" actId="1076"/>
          <ac:picMkLst>
            <pc:docMk/>
            <pc:sldMk cId="2997374585" sldId="375"/>
            <ac:picMk id="5" creationId="{17F8727C-DAF5-037A-1A48-3C32CB9C265F}"/>
          </ac:picMkLst>
        </pc:picChg>
        <pc:picChg chg="del">
          <ac:chgData name="Heil, Max" userId="08fecc00-5d4a-4f88-b6cd-de2e5f0e80e2" providerId="ADAL" clId="{CBE356C9-9332-49EE-8761-88DF37242F5D}" dt="2025-04-02T13:53:29.095" v="1737" actId="478"/>
          <ac:picMkLst>
            <pc:docMk/>
            <pc:sldMk cId="2997374585" sldId="375"/>
            <ac:picMk id="1028" creationId="{68C5A84C-2F60-ED5E-4BE7-BEB2FEC35D6C}"/>
          </ac:picMkLst>
        </pc:picChg>
        <pc:picChg chg="add mod">
          <ac:chgData name="Heil, Max" userId="08fecc00-5d4a-4f88-b6cd-de2e5f0e80e2" providerId="ADAL" clId="{CBE356C9-9332-49EE-8761-88DF37242F5D}" dt="2025-04-02T14:26:43.105" v="2353" actId="1076"/>
          <ac:picMkLst>
            <pc:docMk/>
            <pc:sldMk cId="2997374585" sldId="375"/>
            <ac:picMk id="2050" creationId="{CC803C7B-19D2-E077-76E8-166228877B1C}"/>
          </ac:picMkLst>
        </pc:picChg>
        <pc:picChg chg="add mod">
          <ac:chgData name="Heil, Max" userId="08fecc00-5d4a-4f88-b6cd-de2e5f0e80e2" providerId="ADAL" clId="{CBE356C9-9332-49EE-8761-88DF37242F5D}" dt="2025-04-02T14:26:49.275" v="2355" actId="1076"/>
          <ac:picMkLst>
            <pc:docMk/>
            <pc:sldMk cId="2997374585" sldId="375"/>
            <ac:picMk id="2052" creationId="{4826C080-C74E-789A-4D16-5F25FC2A8114}"/>
          </ac:picMkLst>
        </pc:picChg>
        <pc:picChg chg="add mod">
          <ac:chgData name="Heil, Max" userId="08fecc00-5d4a-4f88-b6cd-de2e5f0e80e2" providerId="ADAL" clId="{CBE356C9-9332-49EE-8761-88DF37242F5D}" dt="2025-04-02T14:35:13.691" v="2731" actId="1076"/>
          <ac:picMkLst>
            <pc:docMk/>
            <pc:sldMk cId="2997374585" sldId="375"/>
            <ac:picMk id="2054" creationId="{E5D55457-3B00-4CE5-0825-583583D48DB7}"/>
          </ac:picMkLst>
        </pc:picChg>
      </pc:sldChg>
      <pc:sldChg chg="addSp delSp modSp add mod">
        <pc:chgData name="Heil, Max" userId="08fecc00-5d4a-4f88-b6cd-de2e5f0e80e2" providerId="ADAL" clId="{CBE356C9-9332-49EE-8761-88DF37242F5D}" dt="2025-04-03T04:28:23.048" v="15116" actId="1076"/>
        <pc:sldMkLst>
          <pc:docMk/>
          <pc:sldMk cId="367909402" sldId="376"/>
        </pc:sldMkLst>
        <pc:spChg chg="del">
          <ac:chgData name="Heil, Max" userId="08fecc00-5d4a-4f88-b6cd-de2e5f0e80e2" providerId="ADAL" clId="{CBE356C9-9332-49EE-8761-88DF37242F5D}" dt="2025-04-03T04:14:26.497" v="14422" actId="478"/>
          <ac:spMkLst>
            <pc:docMk/>
            <pc:sldMk cId="367909402" sldId="376"/>
            <ac:spMk id="2" creationId="{470541A8-694C-743B-FBF4-9571EE84D673}"/>
          </ac:spMkLst>
        </pc:spChg>
        <pc:spChg chg="mod">
          <ac:chgData name="Heil, Max" userId="08fecc00-5d4a-4f88-b6cd-de2e5f0e80e2" providerId="ADAL" clId="{CBE356C9-9332-49EE-8761-88DF37242F5D}" dt="2025-04-02T14:06:23.839" v="1875" actId="20577"/>
          <ac:spMkLst>
            <pc:docMk/>
            <pc:sldMk cId="367909402" sldId="376"/>
            <ac:spMk id="4" creationId="{E8461C23-F4D3-EB03-1F06-8FE208FD8410}"/>
          </ac:spMkLst>
        </pc:spChg>
        <pc:spChg chg="add del mod">
          <ac:chgData name="Heil, Max" userId="08fecc00-5d4a-4f88-b6cd-de2e5f0e80e2" providerId="ADAL" clId="{CBE356C9-9332-49EE-8761-88DF37242F5D}" dt="2025-04-03T04:14:30.346" v="14423" actId="478"/>
          <ac:spMkLst>
            <pc:docMk/>
            <pc:sldMk cId="367909402" sldId="376"/>
            <ac:spMk id="5" creationId="{6FF520F6-0E67-5470-4E0C-057C2EBF0697}"/>
          </ac:spMkLst>
        </pc:spChg>
        <pc:spChg chg="add mod">
          <ac:chgData name="Heil, Max" userId="08fecc00-5d4a-4f88-b6cd-de2e5f0e80e2" providerId="ADAL" clId="{CBE356C9-9332-49EE-8761-88DF37242F5D}" dt="2025-04-03T04:28:23.048" v="15116" actId="1076"/>
          <ac:spMkLst>
            <pc:docMk/>
            <pc:sldMk cId="367909402" sldId="376"/>
            <ac:spMk id="6" creationId="{CA13EDED-CD77-BB79-4E30-393BAE109681}"/>
          </ac:spMkLst>
        </pc:spChg>
        <pc:spChg chg="mod">
          <ac:chgData name="Heil, Max" userId="08fecc00-5d4a-4f88-b6cd-de2e5f0e80e2" providerId="ADAL" clId="{CBE356C9-9332-49EE-8761-88DF37242F5D}" dt="2025-04-03T04:21:45.310" v="14482" actId="14100"/>
          <ac:spMkLst>
            <pc:docMk/>
            <pc:sldMk cId="367909402" sldId="376"/>
            <ac:spMk id="8" creationId="{AEE98DA7-915E-A3DA-8C4D-C9B8F511F9DE}"/>
          </ac:spMkLst>
        </pc:spChg>
        <pc:spChg chg="del">
          <ac:chgData name="Heil, Max" userId="08fecc00-5d4a-4f88-b6cd-de2e5f0e80e2" providerId="ADAL" clId="{CBE356C9-9332-49EE-8761-88DF37242F5D}" dt="2025-04-02T14:07:39.543" v="2129" actId="478"/>
          <ac:spMkLst>
            <pc:docMk/>
            <pc:sldMk cId="367909402" sldId="376"/>
            <ac:spMk id="9" creationId="{D8AF8D8B-D0C4-0A10-050A-2E856060EB93}"/>
          </ac:spMkLst>
        </pc:spChg>
        <pc:picChg chg="del">
          <ac:chgData name="Heil, Max" userId="08fecc00-5d4a-4f88-b6cd-de2e5f0e80e2" providerId="ADAL" clId="{CBE356C9-9332-49EE-8761-88DF37242F5D}" dt="2025-04-02T14:07:40.568" v="2131" actId="478"/>
          <ac:picMkLst>
            <pc:docMk/>
            <pc:sldMk cId="367909402" sldId="376"/>
            <ac:picMk id="3" creationId="{238C86E5-BF7D-FAD7-3BDC-A7AE9F5E6B5C}"/>
          </ac:picMkLst>
        </pc:picChg>
        <pc:picChg chg="del">
          <ac:chgData name="Heil, Max" userId="08fecc00-5d4a-4f88-b6cd-de2e5f0e80e2" providerId="ADAL" clId="{CBE356C9-9332-49EE-8761-88DF37242F5D}" dt="2025-04-02T14:07:40.223" v="2130" actId="478"/>
          <ac:picMkLst>
            <pc:docMk/>
            <pc:sldMk cId="367909402" sldId="376"/>
            <ac:picMk id="5" creationId="{C6728898-0891-14BB-2698-8B777DC68347}"/>
          </ac:picMkLst>
        </pc:picChg>
        <pc:picChg chg="add mod">
          <ac:chgData name="Heil, Max" userId="08fecc00-5d4a-4f88-b6cd-de2e5f0e80e2" providerId="ADAL" clId="{CBE356C9-9332-49EE-8761-88DF37242F5D}" dt="2025-04-03T04:21:43.328" v="14481" actId="1076"/>
          <ac:picMkLst>
            <pc:docMk/>
            <pc:sldMk cId="367909402" sldId="376"/>
            <ac:picMk id="1026" creationId="{9FAF148A-FAAC-2C34-71C5-D28E1B5A5045}"/>
          </ac:picMkLst>
        </pc:picChg>
        <pc:picChg chg="del">
          <ac:chgData name="Heil, Max" userId="08fecc00-5d4a-4f88-b6cd-de2e5f0e80e2" providerId="ADAL" clId="{CBE356C9-9332-49EE-8761-88DF37242F5D}" dt="2025-04-02T14:07:40.910" v="2132" actId="478"/>
          <ac:picMkLst>
            <pc:docMk/>
            <pc:sldMk cId="367909402" sldId="376"/>
            <ac:picMk id="2050" creationId="{860FF82B-634A-B4FD-7692-9E693420041E}"/>
          </ac:picMkLst>
        </pc:picChg>
      </pc:sldChg>
      <pc:sldChg chg="del ord">
        <pc:chgData name="Heil, Max" userId="08fecc00-5d4a-4f88-b6cd-de2e5f0e80e2" providerId="ADAL" clId="{CBE356C9-9332-49EE-8761-88DF37242F5D}" dt="2025-04-03T03:31:43.479" v="13050" actId="47"/>
        <pc:sldMkLst>
          <pc:docMk/>
          <pc:sldMk cId="4231095490" sldId="377"/>
        </pc:sldMkLst>
      </pc:sldChg>
      <pc:sldChg chg="addSp delSp modSp add mod modClrScheme chgLayout">
        <pc:chgData name="Heil, Max" userId="08fecc00-5d4a-4f88-b6cd-de2e5f0e80e2" providerId="ADAL" clId="{CBE356C9-9332-49EE-8761-88DF37242F5D}" dt="2025-04-02T21:53:08.743" v="5083" actId="33524"/>
        <pc:sldMkLst>
          <pc:docMk/>
          <pc:sldMk cId="1608311734" sldId="378"/>
        </pc:sldMkLst>
        <pc:spChg chg="add mod ord">
          <ac:chgData name="Heil, Max" userId="08fecc00-5d4a-4f88-b6cd-de2e5f0e80e2" providerId="ADAL" clId="{CBE356C9-9332-49EE-8761-88DF37242F5D}" dt="2025-04-02T21:50:16.409" v="4827" actId="948"/>
          <ac:spMkLst>
            <pc:docMk/>
            <pc:sldMk cId="1608311734" sldId="378"/>
            <ac:spMk id="2" creationId="{1E571363-E68D-4118-D791-A81523F1CD8E}"/>
          </ac:spMkLst>
        </pc:spChg>
        <pc:spChg chg="mod ord">
          <ac:chgData name="Heil, Max" userId="08fecc00-5d4a-4f88-b6cd-de2e5f0e80e2" providerId="ADAL" clId="{CBE356C9-9332-49EE-8761-88DF37242F5D}" dt="2025-04-02T15:39:30.591" v="3161" actId="26606"/>
          <ac:spMkLst>
            <pc:docMk/>
            <pc:sldMk cId="1608311734" sldId="378"/>
            <ac:spMk id="4" creationId="{2DE9D9F8-C8A6-F3B4-37C2-48F6EADC0132}"/>
          </ac:spMkLst>
        </pc:spChg>
        <pc:spChg chg="add del mod ord">
          <ac:chgData name="Heil, Max" userId="08fecc00-5d4a-4f88-b6cd-de2e5f0e80e2" providerId="ADAL" clId="{CBE356C9-9332-49EE-8761-88DF37242F5D}" dt="2025-04-02T15:37:18.598" v="3131" actId="164"/>
          <ac:spMkLst>
            <pc:docMk/>
            <pc:sldMk cId="1608311734" sldId="378"/>
            <ac:spMk id="6" creationId="{EEEA9570-5E86-8065-4F42-9C00BF9A3709}"/>
          </ac:spMkLst>
        </pc:spChg>
        <pc:spChg chg="add del">
          <ac:chgData name="Heil, Max" userId="08fecc00-5d4a-4f88-b6cd-de2e5f0e80e2" providerId="ADAL" clId="{CBE356C9-9332-49EE-8761-88DF37242F5D}" dt="2025-04-02T15:19:05.565" v="2962" actId="478"/>
          <ac:spMkLst>
            <pc:docMk/>
            <pc:sldMk cId="1608311734" sldId="378"/>
            <ac:spMk id="7" creationId="{920C11E1-223C-F6A4-6951-3B287C148CF1}"/>
          </ac:spMkLst>
        </pc:spChg>
        <pc:spChg chg="mod ord">
          <ac:chgData name="Heil, Max" userId="08fecc00-5d4a-4f88-b6cd-de2e5f0e80e2" providerId="ADAL" clId="{CBE356C9-9332-49EE-8761-88DF37242F5D}" dt="2025-04-02T21:48:02.115" v="4751" actId="1076"/>
          <ac:spMkLst>
            <pc:docMk/>
            <pc:sldMk cId="1608311734" sldId="378"/>
            <ac:spMk id="8" creationId="{D8F12FA0-3FC3-85E1-E620-D9DA820F7159}"/>
          </ac:spMkLst>
        </pc:spChg>
        <pc:spChg chg="del">
          <ac:chgData name="Heil, Max" userId="08fecc00-5d4a-4f88-b6cd-de2e5f0e80e2" providerId="ADAL" clId="{CBE356C9-9332-49EE-8761-88DF37242F5D}" dt="2025-04-02T14:31:24.536" v="2506" actId="478"/>
          <ac:spMkLst>
            <pc:docMk/>
            <pc:sldMk cId="1608311734" sldId="378"/>
            <ac:spMk id="9" creationId="{3C2C820B-CA2C-AEA1-71EB-42CF5A97C42F}"/>
          </ac:spMkLst>
        </pc:spChg>
        <pc:spChg chg="add del mod">
          <ac:chgData name="Heil, Max" userId="08fecc00-5d4a-4f88-b6cd-de2e5f0e80e2" providerId="ADAL" clId="{CBE356C9-9332-49EE-8761-88DF37242F5D}" dt="2025-04-02T15:19:48.816" v="2966" actId="478"/>
          <ac:spMkLst>
            <pc:docMk/>
            <pc:sldMk cId="1608311734" sldId="378"/>
            <ac:spMk id="10" creationId="{0852A459-9658-F2B6-D0CA-01E755A05F25}"/>
          </ac:spMkLst>
        </pc:spChg>
        <pc:spChg chg="add del">
          <ac:chgData name="Heil, Max" userId="08fecc00-5d4a-4f88-b6cd-de2e5f0e80e2" providerId="ADAL" clId="{CBE356C9-9332-49EE-8761-88DF37242F5D}" dt="2025-04-02T15:22:24.263" v="2981" actId="11529"/>
          <ac:spMkLst>
            <pc:docMk/>
            <pc:sldMk cId="1608311734" sldId="378"/>
            <ac:spMk id="11" creationId="{8CE397AF-AC94-286C-0ABA-C0E423105FE1}"/>
          </ac:spMkLst>
        </pc:spChg>
        <pc:spChg chg="del">
          <ac:chgData name="Heil, Max" userId="08fecc00-5d4a-4f88-b6cd-de2e5f0e80e2" providerId="ADAL" clId="{CBE356C9-9332-49EE-8761-88DF37242F5D}" dt="2025-04-02T14:31:26.123" v="2507" actId="478"/>
          <ac:spMkLst>
            <pc:docMk/>
            <pc:sldMk cId="1608311734" sldId="378"/>
            <ac:spMk id="12" creationId="{C5E51F2B-FDAB-AA28-060A-7BA44826E2ED}"/>
          </ac:spMkLst>
        </pc:spChg>
        <pc:spChg chg="add del mod">
          <ac:chgData name="Heil, Max" userId="08fecc00-5d4a-4f88-b6cd-de2e5f0e80e2" providerId="ADAL" clId="{CBE356C9-9332-49EE-8761-88DF37242F5D}" dt="2025-04-02T15:26:27.532" v="3027" actId="478"/>
          <ac:spMkLst>
            <pc:docMk/>
            <pc:sldMk cId="1608311734" sldId="378"/>
            <ac:spMk id="13" creationId="{049F4B5E-3CDE-A6BE-BD04-66766AA2EA98}"/>
          </ac:spMkLst>
        </pc:spChg>
        <pc:spChg chg="del">
          <ac:chgData name="Heil, Max" userId="08fecc00-5d4a-4f88-b6cd-de2e5f0e80e2" providerId="ADAL" clId="{CBE356C9-9332-49EE-8761-88DF37242F5D}" dt="2025-04-02T14:31:27.083" v="2508" actId="478"/>
          <ac:spMkLst>
            <pc:docMk/>
            <pc:sldMk cId="1608311734" sldId="378"/>
            <ac:spMk id="15" creationId="{49A0ADFA-5B6A-6E2D-CF13-0268B1F1EEBC}"/>
          </ac:spMkLst>
        </pc:spChg>
        <pc:spChg chg="del">
          <ac:chgData name="Heil, Max" userId="08fecc00-5d4a-4f88-b6cd-de2e5f0e80e2" providerId="ADAL" clId="{CBE356C9-9332-49EE-8761-88DF37242F5D}" dt="2025-04-02T14:31:28.604" v="2509" actId="478"/>
          <ac:spMkLst>
            <pc:docMk/>
            <pc:sldMk cId="1608311734" sldId="378"/>
            <ac:spMk id="16" creationId="{7142D8E2-4FCD-5F53-65C6-0D8921021B21}"/>
          </ac:spMkLst>
        </pc:spChg>
        <pc:spChg chg="add mod">
          <ac:chgData name="Heil, Max" userId="08fecc00-5d4a-4f88-b6cd-de2e5f0e80e2" providerId="ADAL" clId="{CBE356C9-9332-49EE-8761-88DF37242F5D}" dt="2025-04-02T21:53:08.743" v="5083" actId="33524"/>
          <ac:spMkLst>
            <pc:docMk/>
            <pc:sldMk cId="1608311734" sldId="378"/>
            <ac:spMk id="23" creationId="{013D7F53-9820-5BA1-B9F5-6B1546C211E4}"/>
          </ac:spMkLst>
        </pc:spChg>
        <pc:grpChg chg="add del mod">
          <ac:chgData name="Heil, Max" userId="08fecc00-5d4a-4f88-b6cd-de2e5f0e80e2" providerId="ADAL" clId="{CBE356C9-9332-49EE-8761-88DF37242F5D}" dt="2025-04-02T15:38:29.190" v="3155" actId="478"/>
          <ac:grpSpMkLst>
            <pc:docMk/>
            <pc:sldMk cId="1608311734" sldId="378"/>
            <ac:grpSpMk id="21" creationId="{DFE69093-DBA1-6FB5-B37B-2E6FC643F88C}"/>
          </ac:grpSpMkLst>
        </pc:grpChg>
        <pc:picChg chg="del">
          <ac:chgData name="Heil, Max" userId="08fecc00-5d4a-4f88-b6cd-de2e5f0e80e2" providerId="ADAL" clId="{CBE356C9-9332-49EE-8761-88DF37242F5D}" dt="2025-04-02T14:31:31.287" v="2514" actId="478"/>
          <ac:picMkLst>
            <pc:docMk/>
            <pc:sldMk cId="1608311734" sldId="378"/>
            <ac:picMk id="3" creationId="{00B0BB9C-287C-AA4A-A72A-D62AF730FB94}"/>
          </ac:picMkLst>
        </pc:picChg>
        <pc:picChg chg="del">
          <ac:chgData name="Heil, Max" userId="08fecc00-5d4a-4f88-b6cd-de2e5f0e80e2" providerId="ADAL" clId="{CBE356C9-9332-49EE-8761-88DF37242F5D}" dt="2025-04-02T14:31:30.505" v="2513" actId="478"/>
          <ac:picMkLst>
            <pc:docMk/>
            <pc:sldMk cId="1608311734" sldId="378"/>
            <ac:picMk id="5" creationId="{DF54420A-C108-4DAB-BA3B-DAC623802513}"/>
          </ac:picMkLst>
        </pc:picChg>
        <pc:picChg chg="add mod">
          <ac:chgData name="Heil, Max" userId="08fecc00-5d4a-4f88-b6cd-de2e5f0e80e2" providerId="ADAL" clId="{CBE356C9-9332-49EE-8761-88DF37242F5D}" dt="2025-04-02T15:39:30.591" v="3161" actId="26606"/>
          <ac:picMkLst>
            <pc:docMk/>
            <pc:sldMk cId="1608311734" sldId="378"/>
            <ac:picMk id="22" creationId="{82714138-1BAF-AEE0-340B-7797122278F1}"/>
          </ac:picMkLst>
        </pc:picChg>
        <pc:picChg chg="del">
          <ac:chgData name="Heil, Max" userId="08fecc00-5d4a-4f88-b6cd-de2e5f0e80e2" providerId="ADAL" clId="{CBE356C9-9332-49EE-8761-88DF37242F5D}" dt="2025-04-02T14:31:30.141" v="2512" actId="478"/>
          <ac:picMkLst>
            <pc:docMk/>
            <pc:sldMk cId="1608311734" sldId="378"/>
            <ac:picMk id="2050" creationId="{54FC9D3C-6FF0-6DAB-8737-AC1B3A8E5122}"/>
          </ac:picMkLst>
        </pc:picChg>
        <pc:picChg chg="del">
          <ac:chgData name="Heil, Max" userId="08fecc00-5d4a-4f88-b6cd-de2e5f0e80e2" providerId="ADAL" clId="{CBE356C9-9332-49EE-8761-88DF37242F5D}" dt="2025-04-02T14:31:29.792" v="2511" actId="478"/>
          <ac:picMkLst>
            <pc:docMk/>
            <pc:sldMk cId="1608311734" sldId="378"/>
            <ac:picMk id="2052" creationId="{620DF2EE-CC06-6D97-F0EB-5A1D78ABD54C}"/>
          </ac:picMkLst>
        </pc:picChg>
        <pc:picChg chg="del">
          <ac:chgData name="Heil, Max" userId="08fecc00-5d4a-4f88-b6cd-de2e5f0e80e2" providerId="ADAL" clId="{CBE356C9-9332-49EE-8761-88DF37242F5D}" dt="2025-04-02T14:31:29.344" v="2510" actId="478"/>
          <ac:picMkLst>
            <pc:docMk/>
            <pc:sldMk cId="1608311734" sldId="378"/>
            <ac:picMk id="2054" creationId="{C45B220F-BB8F-2BB7-CBED-B6D79CA3AC01}"/>
          </ac:picMkLst>
        </pc:picChg>
        <pc:picChg chg="add del mod">
          <ac:chgData name="Heil, Max" userId="08fecc00-5d4a-4f88-b6cd-de2e5f0e80e2" providerId="ADAL" clId="{CBE356C9-9332-49EE-8761-88DF37242F5D}" dt="2025-04-02T15:37:18.598" v="3131" actId="164"/>
          <ac:picMkLst>
            <pc:docMk/>
            <pc:sldMk cId="1608311734" sldId="378"/>
            <ac:picMk id="3076" creationId="{1BF8F552-129C-9020-AB74-A4E32EADB415}"/>
          </ac:picMkLst>
        </pc:picChg>
        <pc:picChg chg="add del mod">
          <ac:chgData name="Heil, Max" userId="08fecc00-5d4a-4f88-b6cd-de2e5f0e80e2" providerId="ADAL" clId="{CBE356C9-9332-49EE-8761-88DF37242F5D}" dt="2025-04-02T15:25:15.832" v="3005" actId="478"/>
          <ac:picMkLst>
            <pc:docMk/>
            <pc:sldMk cId="1608311734" sldId="378"/>
            <ac:picMk id="3078" creationId="{ADB8BCD6-0632-4741-0790-A5D1FC6551BD}"/>
          </ac:picMkLst>
        </pc:picChg>
        <pc:picChg chg="add mod">
          <ac:chgData name="Heil, Max" userId="08fecc00-5d4a-4f88-b6cd-de2e5f0e80e2" providerId="ADAL" clId="{CBE356C9-9332-49EE-8761-88DF37242F5D}" dt="2025-04-02T15:37:18.598" v="3131" actId="164"/>
          <ac:picMkLst>
            <pc:docMk/>
            <pc:sldMk cId="1608311734" sldId="378"/>
            <ac:picMk id="3080" creationId="{CE3AD324-CDD7-EA6F-8AE7-C255B4723219}"/>
          </ac:picMkLst>
        </pc:picChg>
        <pc:picChg chg="add del mod">
          <ac:chgData name="Heil, Max" userId="08fecc00-5d4a-4f88-b6cd-de2e5f0e80e2" providerId="ADAL" clId="{CBE356C9-9332-49EE-8761-88DF37242F5D}" dt="2025-04-02T15:38:29.190" v="3155" actId="478"/>
          <ac:picMkLst>
            <pc:docMk/>
            <pc:sldMk cId="1608311734" sldId="378"/>
            <ac:picMk id="3082" creationId="{EF2978A1-CA49-CFCE-1737-40A5D2221822}"/>
          </ac:picMkLst>
        </pc:picChg>
        <pc:picChg chg="add del">
          <ac:chgData name="Heil, Max" userId="08fecc00-5d4a-4f88-b6cd-de2e5f0e80e2" providerId="ADAL" clId="{CBE356C9-9332-49EE-8761-88DF37242F5D}" dt="2025-04-02T15:31:14.235" v="3076" actId="478"/>
          <ac:picMkLst>
            <pc:docMk/>
            <pc:sldMk cId="1608311734" sldId="378"/>
            <ac:picMk id="3084" creationId="{74D4B1E3-30A6-BAEA-0707-76BFACD55983}"/>
          </ac:picMkLst>
        </pc:picChg>
        <pc:picChg chg="add del mod">
          <ac:chgData name="Heil, Max" userId="08fecc00-5d4a-4f88-b6cd-de2e5f0e80e2" providerId="ADAL" clId="{CBE356C9-9332-49EE-8761-88DF37242F5D}" dt="2025-04-02T15:31:57.315" v="3095" actId="478"/>
          <ac:picMkLst>
            <pc:docMk/>
            <pc:sldMk cId="1608311734" sldId="378"/>
            <ac:picMk id="3086" creationId="{BB834548-2793-C0E8-FC78-6F51BD542E21}"/>
          </ac:picMkLst>
        </pc:picChg>
        <pc:picChg chg="add">
          <ac:chgData name="Heil, Max" userId="08fecc00-5d4a-4f88-b6cd-de2e5f0e80e2" providerId="ADAL" clId="{CBE356C9-9332-49EE-8761-88DF37242F5D}" dt="2025-04-02T15:33:48.196" v="3096"/>
          <ac:picMkLst>
            <pc:docMk/>
            <pc:sldMk cId="1608311734" sldId="378"/>
            <ac:picMk id="3088" creationId="{D7759C61-1369-F2A5-DCA3-4291B1F0DB22}"/>
          </ac:picMkLst>
        </pc:picChg>
        <pc:picChg chg="add mod">
          <ac:chgData name="Heil, Max" userId="08fecc00-5d4a-4f88-b6cd-de2e5f0e80e2" providerId="ADAL" clId="{CBE356C9-9332-49EE-8761-88DF37242F5D}" dt="2025-04-02T15:37:18.598" v="3131" actId="164"/>
          <ac:picMkLst>
            <pc:docMk/>
            <pc:sldMk cId="1608311734" sldId="378"/>
            <ac:picMk id="3090" creationId="{0BAA7785-9C9D-987C-E482-09593AAB727D}"/>
          </ac:picMkLst>
        </pc:picChg>
        <pc:cxnChg chg="add del mod">
          <ac:chgData name="Heil, Max" userId="08fecc00-5d4a-4f88-b6cd-de2e5f0e80e2" providerId="ADAL" clId="{CBE356C9-9332-49EE-8761-88DF37242F5D}" dt="2025-04-02T15:31:29.620" v="3081" actId="478"/>
          <ac:cxnSpMkLst>
            <pc:docMk/>
            <pc:sldMk cId="1608311734" sldId="378"/>
            <ac:cxnSpMk id="17" creationId="{83FB1484-E1A2-8A18-3009-78DE6E2F8445}"/>
          </ac:cxnSpMkLst>
        </pc:cxnChg>
      </pc:sldChg>
      <pc:sldChg chg="addSp modSp mod">
        <pc:chgData name="Heil, Max" userId="08fecc00-5d4a-4f88-b6cd-de2e5f0e80e2" providerId="ADAL" clId="{CBE356C9-9332-49EE-8761-88DF37242F5D}" dt="2025-04-03T03:37:40.522" v="13234" actId="1035"/>
        <pc:sldMkLst>
          <pc:docMk/>
          <pc:sldMk cId="3295661567" sldId="379"/>
        </pc:sldMkLst>
        <pc:spChg chg="mod">
          <ac:chgData name="Heil, Max" userId="08fecc00-5d4a-4f88-b6cd-de2e5f0e80e2" providerId="ADAL" clId="{CBE356C9-9332-49EE-8761-88DF37242F5D}" dt="2025-04-03T03:36:00.023" v="13118" actId="313"/>
          <ac:spMkLst>
            <pc:docMk/>
            <pc:sldMk cId="3295661567" sldId="379"/>
            <ac:spMk id="2" creationId="{1FD5CBC5-B3E2-1FB6-E80A-7C83A979A5CA}"/>
          </ac:spMkLst>
        </pc:spChg>
        <pc:spChg chg="add mod">
          <ac:chgData name="Heil, Max" userId="08fecc00-5d4a-4f88-b6cd-de2e5f0e80e2" providerId="ADAL" clId="{CBE356C9-9332-49EE-8761-88DF37242F5D}" dt="2025-04-03T03:37:35.271" v="13219" actId="1035"/>
          <ac:spMkLst>
            <pc:docMk/>
            <pc:sldMk cId="3295661567" sldId="379"/>
            <ac:spMk id="3" creationId="{3BAE7FD6-3331-6926-F465-0F89772297C2}"/>
          </ac:spMkLst>
        </pc:spChg>
        <pc:spChg chg="add mod">
          <ac:chgData name="Heil, Max" userId="08fecc00-5d4a-4f88-b6cd-de2e5f0e80e2" providerId="ADAL" clId="{CBE356C9-9332-49EE-8761-88DF37242F5D}" dt="2025-04-03T03:37:40.522" v="13234" actId="1035"/>
          <ac:spMkLst>
            <pc:docMk/>
            <pc:sldMk cId="3295661567" sldId="379"/>
            <ac:spMk id="6" creationId="{4CA7A310-B4BC-EFE5-5C34-323E73916E6F}"/>
          </ac:spMkLst>
        </pc:spChg>
        <pc:picChg chg="mod">
          <ac:chgData name="Heil, Max" userId="08fecc00-5d4a-4f88-b6cd-de2e5f0e80e2" providerId="ADAL" clId="{CBE356C9-9332-49EE-8761-88DF37242F5D}" dt="2025-04-03T03:37:40.522" v="13234" actId="1035"/>
          <ac:picMkLst>
            <pc:docMk/>
            <pc:sldMk cId="3295661567" sldId="379"/>
            <ac:picMk id="5" creationId="{B922324D-DD9E-D9D4-5FBA-2FEAEB8844FE}"/>
          </ac:picMkLst>
        </pc:picChg>
        <pc:picChg chg="add mod">
          <ac:chgData name="Heil, Max" userId="08fecc00-5d4a-4f88-b6cd-de2e5f0e80e2" providerId="ADAL" clId="{CBE356C9-9332-49EE-8761-88DF37242F5D}" dt="2025-04-03T03:37:35.271" v="13219" actId="1035"/>
          <ac:picMkLst>
            <pc:docMk/>
            <pc:sldMk cId="3295661567" sldId="379"/>
            <ac:picMk id="5122" creationId="{71140998-E714-E290-33B4-DDAA58CFDEF7}"/>
          </ac:picMkLst>
        </pc:picChg>
      </pc:sldChg>
      <pc:sldChg chg="modSp del mod ord">
        <pc:chgData name="Heil, Max" userId="08fecc00-5d4a-4f88-b6cd-de2e5f0e80e2" providerId="ADAL" clId="{CBE356C9-9332-49EE-8761-88DF37242F5D}" dt="2025-04-03T03:28:06.517" v="13047" actId="47"/>
        <pc:sldMkLst>
          <pc:docMk/>
          <pc:sldMk cId="3327100702" sldId="380"/>
        </pc:sldMkLst>
        <pc:spChg chg="mod">
          <ac:chgData name="Heil, Max" userId="08fecc00-5d4a-4f88-b6cd-de2e5f0e80e2" providerId="ADAL" clId="{CBE356C9-9332-49EE-8761-88DF37242F5D}" dt="2025-04-03T03:10:14.404" v="11924" actId="14100"/>
          <ac:spMkLst>
            <pc:docMk/>
            <pc:sldMk cId="3327100702" sldId="380"/>
            <ac:spMk id="4" creationId="{537B5BD9-6D2A-883D-00AD-BAF3717C3D76}"/>
          </ac:spMkLst>
        </pc:spChg>
        <pc:picChg chg="mod">
          <ac:chgData name="Heil, Max" userId="08fecc00-5d4a-4f88-b6cd-de2e5f0e80e2" providerId="ADAL" clId="{CBE356C9-9332-49EE-8761-88DF37242F5D}" dt="2025-04-03T03:26:32.424" v="12980" actId="1076"/>
          <ac:picMkLst>
            <pc:docMk/>
            <pc:sldMk cId="3327100702" sldId="380"/>
            <ac:picMk id="5" creationId="{8855CC74-C3FA-715C-E801-3D7366DC89E4}"/>
          </ac:picMkLst>
        </pc:picChg>
        <pc:picChg chg="mod">
          <ac:chgData name="Heil, Max" userId="08fecc00-5d4a-4f88-b6cd-de2e5f0e80e2" providerId="ADAL" clId="{CBE356C9-9332-49EE-8761-88DF37242F5D}" dt="2025-04-03T03:26:32.424" v="12980" actId="1076"/>
          <ac:picMkLst>
            <pc:docMk/>
            <pc:sldMk cId="3327100702" sldId="380"/>
            <ac:picMk id="6" creationId="{7F59BA22-C037-C134-D469-6A52ABF004BF}"/>
          </ac:picMkLst>
        </pc:picChg>
        <pc:picChg chg="mod">
          <ac:chgData name="Heil, Max" userId="08fecc00-5d4a-4f88-b6cd-de2e5f0e80e2" providerId="ADAL" clId="{CBE356C9-9332-49EE-8761-88DF37242F5D}" dt="2025-04-03T03:26:32.424" v="12980" actId="1076"/>
          <ac:picMkLst>
            <pc:docMk/>
            <pc:sldMk cId="3327100702" sldId="380"/>
            <ac:picMk id="7" creationId="{067D7594-5729-AEC7-3233-BF618C245FB6}"/>
          </ac:picMkLst>
        </pc:picChg>
        <pc:picChg chg="mod">
          <ac:chgData name="Heil, Max" userId="08fecc00-5d4a-4f88-b6cd-de2e5f0e80e2" providerId="ADAL" clId="{CBE356C9-9332-49EE-8761-88DF37242F5D}" dt="2025-04-03T03:26:32.424" v="12980" actId="1076"/>
          <ac:picMkLst>
            <pc:docMk/>
            <pc:sldMk cId="3327100702" sldId="380"/>
            <ac:picMk id="9" creationId="{BCF2384F-4CFF-4EA9-6A32-E5E05E3349C5}"/>
          </ac:picMkLst>
        </pc:picChg>
      </pc:sldChg>
      <pc:sldChg chg="addSp delSp modSp add mod modAnim">
        <pc:chgData name="Heil, Max" userId="08fecc00-5d4a-4f88-b6cd-de2e5f0e80e2" providerId="ADAL" clId="{CBE356C9-9332-49EE-8761-88DF37242F5D}" dt="2025-04-02T21:39:29.156" v="4713" actId="207"/>
        <pc:sldMkLst>
          <pc:docMk/>
          <pc:sldMk cId="4277661356" sldId="381"/>
        </pc:sldMkLst>
        <pc:spChg chg="del">
          <ac:chgData name="Heil, Max" userId="08fecc00-5d4a-4f88-b6cd-de2e5f0e80e2" providerId="ADAL" clId="{CBE356C9-9332-49EE-8761-88DF37242F5D}" dt="2025-04-02T15:38:20.563" v="3139" actId="478"/>
          <ac:spMkLst>
            <pc:docMk/>
            <pc:sldMk cId="4277661356" sldId="381"/>
            <ac:spMk id="2" creationId="{BDDD072A-2DB1-D98A-67E8-26498595F2B8}"/>
          </ac:spMkLst>
        </pc:spChg>
        <pc:spChg chg="mod">
          <ac:chgData name="Heil, Max" userId="08fecc00-5d4a-4f88-b6cd-de2e5f0e80e2" providerId="ADAL" clId="{CBE356C9-9332-49EE-8761-88DF37242F5D}" dt="2025-04-02T20:24:48.429" v="3923" actId="1076"/>
          <ac:spMkLst>
            <pc:docMk/>
            <pc:sldMk cId="4277661356" sldId="381"/>
            <ac:spMk id="4" creationId="{2F93A563-021A-9AFE-40C1-E9014A0047ED}"/>
          </ac:spMkLst>
        </pc:spChg>
        <pc:spChg chg="mod ord">
          <ac:chgData name="Heil, Max" userId="08fecc00-5d4a-4f88-b6cd-de2e5f0e80e2" providerId="ADAL" clId="{CBE356C9-9332-49EE-8761-88DF37242F5D}" dt="2025-04-02T20:46:58.021" v="4190" actId="207"/>
          <ac:spMkLst>
            <pc:docMk/>
            <pc:sldMk cId="4277661356" sldId="381"/>
            <ac:spMk id="6" creationId="{3A18031B-FF72-6F93-55B4-C78A30D37252}"/>
          </ac:spMkLst>
        </pc:spChg>
        <pc:spChg chg="del">
          <ac:chgData name="Heil, Max" userId="08fecc00-5d4a-4f88-b6cd-de2e5f0e80e2" providerId="ADAL" clId="{CBE356C9-9332-49EE-8761-88DF37242F5D}" dt="2025-04-02T15:38:19.353" v="3138" actId="478"/>
          <ac:spMkLst>
            <pc:docMk/>
            <pc:sldMk cId="4277661356" sldId="381"/>
            <ac:spMk id="8" creationId="{79EC5482-6295-7D2B-A92B-1472C15192D4}"/>
          </ac:spMkLst>
        </pc:spChg>
        <pc:spChg chg="add mod ord">
          <ac:chgData name="Heil, Max" userId="08fecc00-5d4a-4f88-b6cd-de2e5f0e80e2" providerId="ADAL" clId="{CBE356C9-9332-49EE-8761-88DF37242F5D}" dt="2025-04-02T21:39:25.739" v="4712" actId="207"/>
          <ac:spMkLst>
            <pc:docMk/>
            <pc:sldMk cId="4277661356" sldId="381"/>
            <ac:spMk id="36" creationId="{71A292DE-DC00-FD7D-33C6-3BB12D478C52}"/>
          </ac:spMkLst>
        </pc:spChg>
        <pc:spChg chg="add del mod">
          <ac:chgData name="Heil, Max" userId="08fecc00-5d4a-4f88-b6cd-de2e5f0e80e2" providerId="ADAL" clId="{CBE356C9-9332-49EE-8761-88DF37242F5D}" dt="2025-04-02T15:47:31.651" v="3286" actId="478"/>
          <ac:spMkLst>
            <pc:docMk/>
            <pc:sldMk cId="4277661356" sldId="381"/>
            <ac:spMk id="43" creationId="{E2BBF3C5-2469-629C-A8EA-A3D335E0E0C6}"/>
          </ac:spMkLst>
        </pc:spChg>
        <pc:spChg chg="add mod">
          <ac:chgData name="Heil, Max" userId="08fecc00-5d4a-4f88-b6cd-de2e5f0e80e2" providerId="ADAL" clId="{CBE356C9-9332-49EE-8761-88DF37242F5D}" dt="2025-04-02T16:06:42.913" v="3530" actId="208"/>
          <ac:spMkLst>
            <pc:docMk/>
            <pc:sldMk cId="4277661356" sldId="381"/>
            <ac:spMk id="3079" creationId="{1D417D82-9BF2-0602-E75A-1A33FDFAC7F2}"/>
          </ac:spMkLst>
        </pc:spChg>
        <pc:spChg chg="add del mod">
          <ac:chgData name="Heil, Max" userId="08fecc00-5d4a-4f88-b6cd-de2e5f0e80e2" providerId="ADAL" clId="{CBE356C9-9332-49EE-8761-88DF37242F5D}" dt="2025-04-02T15:52:08.365" v="3390" actId="478"/>
          <ac:spMkLst>
            <pc:docMk/>
            <pc:sldMk cId="4277661356" sldId="381"/>
            <ac:spMk id="3081" creationId="{703982A9-8779-6955-7BA9-1EE87571D924}"/>
          </ac:spMkLst>
        </pc:spChg>
        <pc:spChg chg="add del mod">
          <ac:chgData name="Heil, Max" userId="08fecc00-5d4a-4f88-b6cd-de2e5f0e80e2" providerId="ADAL" clId="{CBE356C9-9332-49EE-8761-88DF37242F5D}" dt="2025-04-02T15:52:09.001" v="3391" actId="478"/>
          <ac:spMkLst>
            <pc:docMk/>
            <pc:sldMk cId="4277661356" sldId="381"/>
            <ac:spMk id="3083" creationId="{554542F2-F3BD-F71A-4E84-40362E947912}"/>
          </ac:spMkLst>
        </pc:spChg>
        <pc:spChg chg="add mod">
          <ac:chgData name="Heil, Max" userId="08fecc00-5d4a-4f88-b6cd-de2e5f0e80e2" providerId="ADAL" clId="{CBE356C9-9332-49EE-8761-88DF37242F5D}" dt="2025-04-02T16:08:04.804" v="3596" actId="20577"/>
          <ac:spMkLst>
            <pc:docMk/>
            <pc:sldMk cId="4277661356" sldId="381"/>
            <ac:spMk id="3134" creationId="{BEC89A7A-5EE6-29C2-9879-92358197B985}"/>
          </ac:spMkLst>
        </pc:spChg>
        <pc:spChg chg="add mod">
          <ac:chgData name="Heil, Max" userId="08fecc00-5d4a-4f88-b6cd-de2e5f0e80e2" providerId="ADAL" clId="{CBE356C9-9332-49EE-8761-88DF37242F5D}" dt="2025-04-02T16:26:53.222" v="3711" actId="1076"/>
          <ac:spMkLst>
            <pc:docMk/>
            <pc:sldMk cId="4277661356" sldId="381"/>
            <ac:spMk id="3135" creationId="{6D675793-9F34-5137-2191-FBB987E28DAD}"/>
          </ac:spMkLst>
        </pc:spChg>
        <pc:spChg chg="add mod">
          <ac:chgData name="Heil, Max" userId="08fecc00-5d4a-4f88-b6cd-de2e5f0e80e2" providerId="ADAL" clId="{CBE356C9-9332-49EE-8761-88DF37242F5D}" dt="2025-04-02T20:53:47.160" v="4278" actId="1076"/>
          <ac:spMkLst>
            <pc:docMk/>
            <pc:sldMk cId="4277661356" sldId="381"/>
            <ac:spMk id="4096" creationId="{668B5B49-2FC7-B2AB-7CE3-2B954280835D}"/>
          </ac:spMkLst>
        </pc:spChg>
        <pc:spChg chg="add mod">
          <ac:chgData name="Heil, Max" userId="08fecc00-5d4a-4f88-b6cd-de2e5f0e80e2" providerId="ADAL" clId="{CBE356C9-9332-49EE-8761-88DF37242F5D}" dt="2025-04-02T20:15:35.724" v="3883" actId="1076"/>
          <ac:spMkLst>
            <pc:docMk/>
            <pc:sldMk cId="4277661356" sldId="381"/>
            <ac:spMk id="4100" creationId="{87ECF979-97A7-7EE3-2868-480DF46D693C}"/>
          </ac:spMkLst>
        </pc:spChg>
        <pc:spChg chg="add mod">
          <ac:chgData name="Heil, Max" userId="08fecc00-5d4a-4f88-b6cd-de2e5f0e80e2" providerId="ADAL" clId="{CBE356C9-9332-49EE-8761-88DF37242F5D}" dt="2025-04-02T21:28:27.630" v="4391" actId="1076"/>
          <ac:spMkLst>
            <pc:docMk/>
            <pc:sldMk cId="4277661356" sldId="381"/>
            <ac:spMk id="4121" creationId="{46F1E5B9-7823-F92B-E079-A22162342DA5}"/>
          </ac:spMkLst>
        </pc:spChg>
        <pc:spChg chg="add mod ord">
          <ac:chgData name="Heil, Max" userId="08fecc00-5d4a-4f88-b6cd-de2e5f0e80e2" providerId="ADAL" clId="{CBE356C9-9332-49EE-8761-88DF37242F5D}" dt="2025-04-02T20:47:21.098" v="4192" actId="207"/>
          <ac:spMkLst>
            <pc:docMk/>
            <pc:sldMk cId="4277661356" sldId="381"/>
            <ac:spMk id="4122" creationId="{F013337B-E38E-FCB2-4128-AA0A5A7C1947}"/>
          </ac:spMkLst>
        </pc:spChg>
        <pc:spChg chg="add mod">
          <ac:chgData name="Heil, Max" userId="08fecc00-5d4a-4f88-b6cd-de2e5f0e80e2" providerId="ADAL" clId="{CBE356C9-9332-49EE-8761-88DF37242F5D}" dt="2025-04-02T20:53:43.936" v="4277" actId="1076"/>
          <ac:spMkLst>
            <pc:docMk/>
            <pc:sldMk cId="4277661356" sldId="381"/>
            <ac:spMk id="4123" creationId="{FAF22000-52CE-CCED-A778-2BDF525465BC}"/>
          </ac:spMkLst>
        </pc:spChg>
        <pc:spChg chg="add del">
          <ac:chgData name="Heil, Max" userId="08fecc00-5d4a-4f88-b6cd-de2e5f0e80e2" providerId="ADAL" clId="{CBE356C9-9332-49EE-8761-88DF37242F5D}" dt="2025-04-02T20:37:55.444" v="4116" actId="478"/>
          <ac:spMkLst>
            <pc:docMk/>
            <pc:sldMk cId="4277661356" sldId="381"/>
            <ac:spMk id="4128" creationId="{FEE255FE-CAA0-F9CA-85DA-DCA8DE667902}"/>
          </ac:spMkLst>
        </pc:spChg>
        <pc:spChg chg="add mod">
          <ac:chgData name="Heil, Max" userId="08fecc00-5d4a-4f88-b6cd-de2e5f0e80e2" providerId="ADAL" clId="{CBE356C9-9332-49EE-8761-88DF37242F5D}" dt="2025-04-02T20:38:16.713" v="4118" actId="1582"/>
          <ac:spMkLst>
            <pc:docMk/>
            <pc:sldMk cId="4277661356" sldId="381"/>
            <ac:spMk id="4129" creationId="{A0C90D53-EE46-ED96-66EC-A51B738897EC}"/>
          </ac:spMkLst>
        </pc:spChg>
        <pc:spChg chg="add mod">
          <ac:chgData name="Heil, Max" userId="08fecc00-5d4a-4f88-b6cd-de2e5f0e80e2" providerId="ADAL" clId="{CBE356C9-9332-49EE-8761-88DF37242F5D}" dt="2025-04-02T20:38:44.584" v="4141" actId="1076"/>
          <ac:spMkLst>
            <pc:docMk/>
            <pc:sldMk cId="4277661356" sldId="381"/>
            <ac:spMk id="4130" creationId="{4348A788-3530-1D37-8AE0-617A90425D4F}"/>
          </ac:spMkLst>
        </pc:spChg>
        <pc:spChg chg="add mod">
          <ac:chgData name="Heil, Max" userId="08fecc00-5d4a-4f88-b6cd-de2e5f0e80e2" providerId="ADAL" clId="{CBE356C9-9332-49EE-8761-88DF37242F5D}" dt="2025-04-02T20:53:03.296" v="4275" actId="20577"/>
          <ac:spMkLst>
            <pc:docMk/>
            <pc:sldMk cId="4277661356" sldId="381"/>
            <ac:spMk id="4163" creationId="{DD8EC0FD-0531-0901-C20D-62175C199F66}"/>
          </ac:spMkLst>
        </pc:spChg>
        <pc:spChg chg="add mod">
          <ac:chgData name="Heil, Max" userId="08fecc00-5d4a-4f88-b6cd-de2e5f0e80e2" providerId="ADAL" clId="{CBE356C9-9332-49EE-8761-88DF37242F5D}" dt="2025-04-02T21:39:29.156" v="4713" actId="207"/>
          <ac:spMkLst>
            <pc:docMk/>
            <pc:sldMk cId="4277661356" sldId="381"/>
            <ac:spMk id="4164" creationId="{C9EF6F37-0E34-108E-7B98-24D8E8EDD2B5}"/>
          </ac:spMkLst>
        </pc:spChg>
        <pc:spChg chg="add mod">
          <ac:chgData name="Heil, Max" userId="08fecc00-5d4a-4f88-b6cd-de2e5f0e80e2" providerId="ADAL" clId="{CBE356C9-9332-49EE-8761-88DF37242F5D}" dt="2025-04-02T21:28:34.709" v="4392" actId="1076"/>
          <ac:spMkLst>
            <pc:docMk/>
            <pc:sldMk cId="4277661356" sldId="381"/>
            <ac:spMk id="4165" creationId="{7F90EB0D-0749-B928-4E59-00874AF12E40}"/>
          </ac:spMkLst>
        </pc:spChg>
        <pc:spChg chg="add mod">
          <ac:chgData name="Heil, Max" userId="08fecc00-5d4a-4f88-b6cd-de2e5f0e80e2" providerId="ADAL" clId="{CBE356C9-9332-49EE-8761-88DF37242F5D}" dt="2025-04-02T21:27:17.649" v="4380" actId="208"/>
          <ac:spMkLst>
            <pc:docMk/>
            <pc:sldMk cId="4277661356" sldId="381"/>
            <ac:spMk id="4166" creationId="{81D1E8EF-B5A5-8328-FB95-659C305B223D}"/>
          </ac:spMkLst>
        </pc:spChg>
        <pc:spChg chg="add mod">
          <ac:chgData name="Heil, Max" userId="08fecc00-5d4a-4f88-b6cd-de2e5f0e80e2" providerId="ADAL" clId="{CBE356C9-9332-49EE-8761-88DF37242F5D}" dt="2025-04-02T21:33:00.173" v="4405" actId="208"/>
          <ac:spMkLst>
            <pc:docMk/>
            <pc:sldMk cId="4277661356" sldId="381"/>
            <ac:spMk id="4174" creationId="{F3F960C4-117B-7EDD-6CA0-50B02D66149A}"/>
          </ac:spMkLst>
        </pc:spChg>
        <pc:spChg chg="add del mod">
          <ac:chgData name="Heil, Max" userId="08fecc00-5d4a-4f88-b6cd-de2e5f0e80e2" providerId="ADAL" clId="{CBE356C9-9332-49EE-8761-88DF37242F5D}" dt="2025-04-02T21:39:21.869" v="4711" actId="207"/>
          <ac:spMkLst>
            <pc:docMk/>
            <pc:sldMk cId="4277661356" sldId="381"/>
            <ac:spMk id="4175" creationId="{3C83DC78-C13D-4971-5F17-D525F9D8ED8E}"/>
          </ac:spMkLst>
        </pc:spChg>
        <pc:spChg chg="add mod">
          <ac:chgData name="Heil, Max" userId="08fecc00-5d4a-4f88-b6cd-de2e5f0e80e2" providerId="ADAL" clId="{CBE356C9-9332-49EE-8761-88DF37242F5D}" dt="2025-04-02T21:37:07.698" v="4698" actId="20577"/>
          <ac:spMkLst>
            <pc:docMk/>
            <pc:sldMk cId="4277661356" sldId="381"/>
            <ac:spMk id="4178" creationId="{05BBDB58-19E5-4237-040D-C22B6326BB17}"/>
          </ac:spMkLst>
        </pc:spChg>
        <pc:grpChg chg="add del mod">
          <ac:chgData name="Heil, Max" userId="08fecc00-5d4a-4f88-b6cd-de2e5f0e80e2" providerId="ADAL" clId="{CBE356C9-9332-49EE-8761-88DF37242F5D}" dt="2025-04-02T20:45:34.257" v="4180" actId="1076"/>
          <ac:grpSpMkLst>
            <pc:docMk/>
            <pc:sldMk cId="4277661356" sldId="381"/>
            <ac:grpSpMk id="21" creationId="{65957012-027F-A4FD-2F29-C7A95650313C}"/>
          </ac:grpSpMkLst>
        </pc:grpChg>
        <pc:grpChg chg="mod">
          <ac:chgData name="Heil, Max" userId="08fecc00-5d4a-4f88-b6cd-de2e5f0e80e2" providerId="ADAL" clId="{CBE356C9-9332-49EE-8761-88DF37242F5D}" dt="2025-04-02T20:46:28.425" v="4187" actId="166"/>
          <ac:grpSpMkLst>
            <pc:docMk/>
            <pc:sldMk cId="4277661356" sldId="381"/>
            <ac:grpSpMk id="3104" creationId="{0C8BBC7B-8943-03CA-4E60-830EBA9E80EE}"/>
          </ac:grpSpMkLst>
        </pc:grpChg>
        <pc:picChg chg="add del mod">
          <ac:chgData name="Heil, Max" userId="08fecc00-5d4a-4f88-b6cd-de2e5f0e80e2" providerId="ADAL" clId="{CBE356C9-9332-49EE-8761-88DF37242F5D}" dt="2025-04-02T15:44:12.742" v="3234" actId="478"/>
          <ac:picMkLst>
            <pc:docMk/>
            <pc:sldMk cId="4277661356" sldId="381"/>
            <ac:picMk id="3" creationId="{47A5FDC1-8195-D42B-4922-6201BF14BF6D}"/>
          </ac:picMkLst>
        </pc:picChg>
        <pc:picChg chg="add del mod">
          <ac:chgData name="Heil, Max" userId="08fecc00-5d4a-4f88-b6cd-de2e5f0e80e2" providerId="ADAL" clId="{CBE356C9-9332-49EE-8761-88DF37242F5D}" dt="2025-04-02T15:44:13.090" v="3235" actId="478"/>
          <ac:picMkLst>
            <pc:docMk/>
            <pc:sldMk cId="4277661356" sldId="381"/>
            <ac:picMk id="5" creationId="{5273B675-A716-79DC-B781-588C7FC40FC8}"/>
          </ac:picMkLst>
        </pc:picChg>
        <pc:picChg chg="add del mod">
          <ac:chgData name="Heil, Max" userId="08fecc00-5d4a-4f88-b6cd-de2e5f0e80e2" providerId="ADAL" clId="{CBE356C9-9332-49EE-8761-88DF37242F5D}" dt="2025-04-02T15:44:35.875" v="3248" actId="478"/>
          <ac:picMkLst>
            <pc:docMk/>
            <pc:sldMk cId="4277661356" sldId="381"/>
            <ac:picMk id="7" creationId="{969E413B-DBD2-14C2-03BC-90C35BF4F2FE}"/>
          </ac:picMkLst>
        </pc:picChg>
        <pc:picChg chg="add del mod">
          <ac:chgData name="Heil, Max" userId="08fecc00-5d4a-4f88-b6cd-de2e5f0e80e2" providerId="ADAL" clId="{CBE356C9-9332-49EE-8761-88DF37242F5D}" dt="2025-04-02T15:43:58.703" v="3218" actId="478"/>
          <ac:picMkLst>
            <pc:docMk/>
            <pc:sldMk cId="4277661356" sldId="381"/>
            <ac:picMk id="9" creationId="{1DD08424-B287-08E2-DE71-C1A617841F84}"/>
          </ac:picMkLst>
        </pc:picChg>
        <pc:picChg chg="add del mod">
          <ac:chgData name="Heil, Max" userId="08fecc00-5d4a-4f88-b6cd-de2e5f0e80e2" providerId="ADAL" clId="{CBE356C9-9332-49EE-8761-88DF37242F5D}" dt="2025-04-02T15:43:58.703" v="3218" actId="478"/>
          <ac:picMkLst>
            <pc:docMk/>
            <pc:sldMk cId="4277661356" sldId="381"/>
            <ac:picMk id="10" creationId="{1A5DEF7A-A7BD-F2D3-4174-D09B662DA754}"/>
          </ac:picMkLst>
        </pc:picChg>
        <pc:picChg chg="add del mod">
          <ac:chgData name="Heil, Max" userId="08fecc00-5d4a-4f88-b6cd-de2e5f0e80e2" providerId="ADAL" clId="{CBE356C9-9332-49EE-8761-88DF37242F5D}" dt="2025-04-02T15:43:58.703" v="3218" actId="478"/>
          <ac:picMkLst>
            <pc:docMk/>
            <pc:sldMk cId="4277661356" sldId="381"/>
            <ac:picMk id="11" creationId="{5685E4D1-D584-1E6D-EA79-F2E2D8ED57E4}"/>
          </ac:picMkLst>
        </pc:picChg>
        <pc:picChg chg="add del mod">
          <ac:chgData name="Heil, Max" userId="08fecc00-5d4a-4f88-b6cd-de2e5f0e80e2" providerId="ADAL" clId="{CBE356C9-9332-49EE-8761-88DF37242F5D}" dt="2025-04-02T15:44:09.761" v="3229" actId="478"/>
          <ac:picMkLst>
            <pc:docMk/>
            <pc:sldMk cId="4277661356" sldId="381"/>
            <ac:picMk id="12" creationId="{CFDA8D9E-529C-A2AF-BF1B-20F76C2C1305}"/>
          </ac:picMkLst>
        </pc:picChg>
        <pc:picChg chg="add del mod">
          <ac:chgData name="Heil, Max" userId="08fecc00-5d4a-4f88-b6cd-de2e5f0e80e2" providerId="ADAL" clId="{CBE356C9-9332-49EE-8761-88DF37242F5D}" dt="2025-04-02T15:44:09.317" v="3228" actId="478"/>
          <ac:picMkLst>
            <pc:docMk/>
            <pc:sldMk cId="4277661356" sldId="381"/>
            <ac:picMk id="13" creationId="{F8F7B9C3-643B-B915-7B24-92D59EECE952}"/>
          </ac:picMkLst>
        </pc:picChg>
        <pc:picChg chg="add del mod">
          <ac:chgData name="Heil, Max" userId="08fecc00-5d4a-4f88-b6cd-de2e5f0e80e2" providerId="ADAL" clId="{CBE356C9-9332-49EE-8761-88DF37242F5D}" dt="2025-04-02T15:44:10.345" v="3230" actId="478"/>
          <ac:picMkLst>
            <pc:docMk/>
            <pc:sldMk cId="4277661356" sldId="381"/>
            <ac:picMk id="14" creationId="{CEF34ED6-E285-8E09-A046-23FF7C87B580}"/>
          </ac:picMkLst>
        </pc:picChg>
        <pc:picChg chg="add del mod">
          <ac:chgData name="Heil, Max" userId="08fecc00-5d4a-4f88-b6cd-de2e5f0e80e2" providerId="ADAL" clId="{CBE356C9-9332-49EE-8761-88DF37242F5D}" dt="2025-04-02T15:44:08.852" v="3227" actId="478"/>
          <ac:picMkLst>
            <pc:docMk/>
            <pc:sldMk cId="4277661356" sldId="381"/>
            <ac:picMk id="15" creationId="{2257ADDD-E141-2F9B-EDBF-DA31960EDAB2}"/>
          </ac:picMkLst>
        </pc:picChg>
        <pc:picChg chg="add del mod">
          <ac:chgData name="Heil, Max" userId="08fecc00-5d4a-4f88-b6cd-de2e5f0e80e2" providerId="ADAL" clId="{CBE356C9-9332-49EE-8761-88DF37242F5D}" dt="2025-04-02T15:44:08.356" v="3226" actId="478"/>
          <ac:picMkLst>
            <pc:docMk/>
            <pc:sldMk cId="4277661356" sldId="381"/>
            <ac:picMk id="16" creationId="{4EFD75A3-A83C-D69B-2E41-D4A77946067B}"/>
          </ac:picMkLst>
        </pc:picChg>
        <pc:picChg chg="add del mod">
          <ac:chgData name="Heil, Max" userId="08fecc00-5d4a-4f88-b6cd-de2e5f0e80e2" providerId="ADAL" clId="{CBE356C9-9332-49EE-8761-88DF37242F5D}" dt="2025-04-02T15:44:10.763" v="3231" actId="478"/>
          <ac:picMkLst>
            <pc:docMk/>
            <pc:sldMk cId="4277661356" sldId="381"/>
            <ac:picMk id="17" creationId="{CF91FD80-DAAA-CDD6-19A2-8D1D373DCF5D}"/>
          </ac:picMkLst>
        </pc:picChg>
        <pc:picChg chg="add del mod">
          <ac:chgData name="Heil, Max" userId="08fecc00-5d4a-4f88-b6cd-de2e5f0e80e2" providerId="ADAL" clId="{CBE356C9-9332-49EE-8761-88DF37242F5D}" dt="2025-04-02T15:44:07.996" v="3225" actId="478"/>
          <ac:picMkLst>
            <pc:docMk/>
            <pc:sldMk cId="4277661356" sldId="381"/>
            <ac:picMk id="18" creationId="{3EC39717-47E6-AEFF-5808-A1104B8EB4FD}"/>
          </ac:picMkLst>
        </pc:picChg>
        <pc:picChg chg="add del mod">
          <ac:chgData name="Heil, Max" userId="08fecc00-5d4a-4f88-b6cd-de2e5f0e80e2" providerId="ADAL" clId="{CBE356C9-9332-49EE-8761-88DF37242F5D}" dt="2025-04-02T15:44:07.037" v="3224" actId="478"/>
          <ac:picMkLst>
            <pc:docMk/>
            <pc:sldMk cId="4277661356" sldId="381"/>
            <ac:picMk id="19" creationId="{1F761A53-D3A5-B627-D5A1-46C310223742}"/>
          </ac:picMkLst>
        </pc:picChg>
        <pc:picChg chg="add del mod">
          <ac:chgData name="Heil, Max" userId="08fecc00-5d4a-4f88-b6cd-de2e5f0e80e2" providerId="ADAL" clId="{CBE356C9-9332-49EE-8761-88DF37242F5D}" dt="2025-04-02T15:44:06.713" v="3223" actId="478"/>
          <ac:picMkLst>
            <pc:docMk/>
            <pc:sldMk cId="4277661356" sldId="381"/>
            <ac:picMk id="20" creationId="{565D6A38-B40E-8D2E-7926-CC46A5FAF48C}"/>
          </ac:picMkLst>
        </pc:picChg>
        <pc:picChg chg="add del mod">
          <ac:chgData name="Heil, Max" userId="08fecc00-5d4a-4f88-b6cd-de2e5f0e80e2" providerId="ADAL" clId="{CBE356C9-9332-49EE-8761-88DF37242F5D}" dt="2025-04-02T15:44:11.259" v="3232" actId="478"/>
          <ac:picMkLst>
            <pc:docMk/>
            <pc:sldMk cId="4277661356" sldId="381"/>
            <ac:picMk id="22" creationId="{14C9F3DD-9591-B2F1-52BC-4B8A037E6606}"/>
          </ac:picMkLst>
        </pc:picChg>
        <pc:picChg chg="add del mod">
          <ac:chgData name="Heil, Max" userId="08fecc00-5d4a-4f88-b6cd-de2e5f0e80e2" providerId="ADAL" clId="{CBE356C9-9332-49EE-8761-88DF37242F5D}" dt="2025-04-02T15:44:11.723" v="3233" actId="478"/>
          <ac:picMkLst>
            <pc:docMk/>
            <pc:sldMk cId="4277661356" sldId="381"/>
            <ac:picMk id="23" creationId="{D1B995FE-E3FC-729C-41F1-D18E661C821E}"/>
          </ac:picMkLst>
        </pc:picChg>
        <pc:picChg chg="add del mod">
          <ac:chgData name="Heil, Max" userId="08fecc00-5d4a-4f88-b6cd-de2e5f0e80e2" providerId="ADAL" clId="{CBE356C9-9332-49EE-8761-88DF37242F5D}" dt="2025-04-02T15:44:36.504" v="3249" actId="478"/>
          <ac:picMkLst>
            <pc:docMk/>
            <pc:sldMk cId="4277661356" sldId="381"/>
            <ac:picMk id="24" creationId="{E58EC738-8208-7827-7107-8B88549C7A86}"/>
          </ac:picMkLst>
        </pc:picChg>
        <pc:picChg chg="add del mod">
          <ac:chgData name="Heil, Max" userId="08fecc00-5d4a-4f88-b6cd-de2e5f0e80e2" providerId="ADAL" clId="{CBE356C9-9332-49EE-8761-88DF37242F5D}" dt="2025-04-02T15:44:36.910" v="3250" actId="478"/>
          <ac:picMkLst>
            <pc:docMk/>
            <pc:sldMk cId="4277661356" sldId="381"/>
            <ac:picMk id="25" creationId="{FE3165F4-4867-BF60-B3C3-2DBF3635DAEB}"/>
          </ac:picMkLst>
        </pc:picChg>
        <pc:picChg chg="add del mod">
          <ac:chgData name="Heil, Max" userId="08fecc00-5d4a-4f88-b6cd-de2e5f0e80e2" providerId="ADAL" clId="{CBE356C9-9332-49EE-8761-88DF37242F5D}" dt="2025-04-02T15:44:38.166" v="3251" actId="478"/>
          <ac:picMkLst>
            <pc:docMk/>
            <pc:sldMk cId="4277661356" sldId="381"/>
            <ac:picMk id="26" creationId="{5EF84D16-1860-4E37-AE95-E6F846E80BC5}"/>
          </ac:picMkLst>
        </pc:picChg>
        <pc:picChg chg="add del mod">
          <ac:chgData name="Heil, Max" userId="08fecc00-5d4a-4f88-b6cd-de2e5f0e80e2" providerId="ADAL" clId="{CBE356C9-9332-49EE-8761-88DF37242F5D}" dt="2025-04-02T16:03:28.858" v="3500" actId="478"/>
          <ac:picMkLst>
            <pc:docMk/>
            <pc:sldMk cId="4277661356" sldId="381"/>
            <ac:picMk id="27" creationId="{002B3596-8560-1937-9C77-330E273F0719}"/>
          </ac:picMkLst>
        </pc:picChg>
        <pc:picChg chg="add del mod">
          <ac:chgData name="Heil, Max" userId="08fecc00-5d4a-4f88-b6cd-de2e5f0e80e2" providerId="ADAL" clId="{CBE356C9-9332-49EE-8761-88DF37242F5D}" dt="2025-04-02T15:44:38.772" v="3252" actId="478"/>
          <ac:picMkLst>
            <pc:docMk/>
            <pc:sldMk cId="4277661356" sldId="381"/>
            <ac:picMk id="28" creationId="{54F05067-1133-C3F0-41A1-8E877EE94720}"/>
          </ac:picMkLst>
        </pc:picChg>
        <pc:picChg chg="add del mod">
          <ac:chgData name="Heil, Max" userId="08fecc00-5d4a-4f88-b6cd-de2e5f0e80e2" providerId="ADAL" clId="{CBE356C9-9332-49EE-8761-88DF37242F5D}" dt="2025-04-02T16:00:54.082" v="3478" actId="478"/>
          <ac:picMkLst>
            <pc:docMk/>
            <pc:sldMk cId="4277661356" sldId="381"/>
            <ac:picMk id="54" creationId="{0DB481BF-973C-2F3B-F356-D37686989C27}"/>
          </ac:picMkLst>
        </pc:picChg>
        <pc:picChg chg="add del mod">
          <ac:chgData name="Heil, Max" userId="08fecc00-5d4a-4f88-b6cd-de2e5f0e80e2" providerId="ADAL" clId="{CBE356C9-9332-49EE-8761-88DF37242F5D}" dt="2025-04-02T16:00:53.578" v="3477" actId="478"/>
          <ac:picMkLst>
            <pc:docMk/>
            <pc:sldMk cId="4277661356" sldId="381"/>
            <ac:picMk id="55" creationId="{B7A6B603-4EAD-1493-2005-E49B1D10B56B}"/>
          </ac:picMkLst>
        </pc:picChg>
        <pc:picChg chg="add del mod">
          <ac:chgData name="Heil, Max" userId="08fecc00-5d4a-4f88-b6cd-de2e5f0e80e2" providerId="ADAL" clId="{CBE356C9-9332-49EE-8761-88DF37242F5D}" dt="2025-04-02T16:00:55.426" v="3481" actId="478"/>
          <ac:picMkLst>
            <pc:docMk/>
            <pc:sldMk cId="4277661356" sldId="381"/>
            <ac:picMk id="56" creationId="{0E74C2B3-72AE-3811-6BA7-79474C9FAE5A}"/>
          </ac:picMkLst>
        </pc:picChg>
        <pc:picChg chg="add del mod">
          <ac:chgData name="Heil, Max" userId="08fecc00-5d4a-4f88-b6cd-de2e5f0e80e2" providerId="ADAL" clId="{CBE356C9-9332-49EE-8761-88DF37242F5D}" dt="2025-04-02T16:00:58.578" v="3488" actId="478"/>
          <ac:picMkLst>
            <pc:docMk/>
            <pc:sldMk cId="4277661356" sldId="381"/>
            <ac:picMk id="57" creationId="{F976F8CC-1BCB-CAC0-D724-84547D1A4CDD}"/>
          </ac:picMkLst>
        </pc:picChg>
        <pc:picChg chg="add del mod">
          <ac:chgData name="Heil, Max" userId="08fecc00-5d4a-4f88-b6cd-de2e5f0e80e2" providerId="ADAL" clId="{CBE356C9-9332-49EE-8761-88DF37242F5D}" dt="2025-04-02T16:00:58.059" v="3487" actId="478"/>
          <ac:picMkLst>
            <pc:docMk/>
            <pc:sldMk cId="4277661356" sldId="381"/>
            <ac:picMk id="58" creationId="{1D5FAA40-1DA5-E063-51DE-3EC8BE19CB8A}"/>
          </ac:picMkLst>
        </pc:picChg>
        <pc:picChg chg="add del mod">
          <ac:chgData name="Heil, Max" userId="08fecc00-5d4a-4f88-b6cd-de2e5f0e80e2" providerId="ADAL" clId="{CBE356C9-9332-49EE-8761-88DF37242F5D}" dt="2025-04-02T16:00:56.738" v="3484" actId="478"/>
          <ac:picMkLst>
            <pc:docMk/>
            <pc:sldMk cId="4277661356" sldId="381"/>
            <ac:picMk id="59" creationId="{767A8BAC-5829-D452-F0AA-5CAD73D9BE37}"/>
          </ac:picMkLst>
        </pc:picChg>
        <pc:picChg chg="add del mod">
          <ac:chgData name="Heil, Max" userId="08fecc00-5d4a-4f88-b6cd-de2e5f0e80e2" providerId="ADAL" clId="{CBE356C9-9332-49EE-8761-88DF37242F5D}" dt="2025-04-02T16:00:55.898" v="3482" actId="478"/>
          <ac:picMkLst>
            <pc:docMk/>
            <pc:sldMk cId="4277661356" sldId="381"/>
            <ac:picMk id="60" creationId="{1ED2788B-C05C-4B8A-6131-38AEA5364922}"/>
          </ac:picMkLst>
        </pc:picChg>
        <pc:picChg chg="add del mod">
          <ac:chgData name="Heil, Max" userId="08fecc00-5d4a-4f88-b6cd-de2e5f0e80e2" providerId="ADAL" clId="{CBE356C9-9332-49EE-8761-88DF37242F5D}" dt="2025-04-02T16:00:53.015" v="3476" actId="478"/>
          <ac:picMkLst>
            <pc:docMk/>
            <pc:sldMk cId="4277661356" sldId="381"/>
            <ac:picMk id="61" creationId="{BF4B2433-0C9C-96F4-DF46-05ED32C20CDF}"/>
          </ac:picMkLst>
        </pc:picChg>
        <pc:picChg chg="add del mod">
          <ac:chgData name="Heil, Max" userId="08fecc00-5d4a-4f88-b6cd-de2e5f0e80e2" providerId="ADAL" clId="{CBE356C9-9332-49EE-8761-88DF37242F5D}" dt="2025-04-02T16:00:52.416" v="3475" actId="478"/>
          <ac:picMkLst>
            <pc:docMk/>
            <pc:sldMk cId="4277661356" sldId="381"/>
            <ac:picMk id="62" creationId="{EB67FD78-DA5D-425C-5427-551BBCA1C262}"/>
          </ac:picMkLst>
        </pc:picChg>
        <pc:picChg chg="add del mod">
          <ac:chgData name="Heil, Max" userId="08fecc00-5d4a-4f88-b6cd-de2e5f0e80e2" providerId="ADAL" clId="{CBE356C9-9332-49EE-8761-88DF37242F5D}" dt="2025-04-02T16:00:54.891" v="3480" actId="478"/>
          <ac:picMkLst>
            <pc:docMk/>
            <pc:sldMk cId="4277661356" sldId="381"/>
            <ac:picMk id="63" creationId="{CCA864DD-A3F7-56AB-7678-12C2DC6C81D9}"/>
          </ac:picMkLst>
        </pc:picChg>
        <pc:picChg chg="add del mod">
          <ac:chgData name="Heil, Max" userId="08fecc00-5d4a-4f88-b6cd-de2e5f0e80e2" providerId="ADAL" clId="{CBE356C9-9332-49EE-8761-88DF37242F5D}" dt="2025-04-02T16:00:57.113" v="3485" actId="478"/>
          <ac:picMkLst>
            <pc:docMk/>
            <pc:sldMk cId="4277661356" sldId="381"/>
            <ac:picMk id="3072" creationId="{A3B14090-C179-8889-66C6-1E91F4448770}"/>
          </ac:picMkLst>
        </pc:picChg>
        <pc:picChg chg="add del mod">
          <ac:chgData name="Heil, Max" userId="08fecc00-5d4a-4f88-b6cd-de2e5f0e80e2" providerId="ADAL" clId="{CBE356C9-9332-49EE-8761-88DF37242F5D}" dt="2025-04-02T16:00:57.476" v="3486" actId="478"/>
          <ac:picMkLst>
            <pc:docMk/>
            <pc:sldMk cId="4277661356" sldId="381"/>
            <ac:picMk id="3073" creationId="{09EBE58B-5A1A-E9F5-9BD8-B7D1028391C3}"/>
          </ac:picMkLst>
        </pc:picChg>
        <pc:picChg chg="add del mod">
          <ac:chgData name="Heil, Max" userId="08fecc00-5d4a-4f88-b6cd-de2e5f0e80e2" providerId="ADAL" clId="{CBE356C9-9332-49EE-8761-88DF37242F5D}" dt="2025-04-02T16:00:54.445" v="3479" actId="478"/>
          <ac:picMkLst>
            <pc:docMk/>
            <pc:sldMk cId="4277661356" sldId="381"/>
            <ac:picMk id="3074" creationId="{CCB4546B-3DEB-ECB5-D3CA-288893FB92FC}"/>
          </ac:picMkLst>
        </pc:picChg>
        <pc:picChg chg="add del mod">
          <ac:chgData name="Heil, Max" userId="08fecc00-5d4a-4f88-b6cd-de2e5f0e80e2" providerId="ADAL" clId="{CBE356C9-9332-49EE-8761-88DF37242F5D}" dt="2025-04-02T16:00:56.269" v="3483" actId="478"/>
          <ac:picMkLst>
            <pc:docMk/>
            <pc:sldMk cId="4277661356" sldId="381"/>
            <ac:picMk id="3075" creationId="{D808AE79-D3BB-188F-32BE-4DA0C0FF5571}"/>
          </ac:picMkLst>
        </pc:picChg>
        <pc:picChg chg="mod">
          <ac:chgData name="Heil, Max" userId="08fecc00-5d4a-4f88-b6cd-de2e5f0e80e2" providerId="ADAL" clId="{CBE356C9-9332-49EE-8761-88DF37242F5D}" dt="2025-04-02T20:45:34.257" v="4180" actId="1076"/>
          <ac:picMkLst>
            <pc:docMk/>
            <pc:sldMk cId="4277661356" sldId="381"/>
            <ac:picMk id="3076" creationId="{7490DF0C-F6F9-DEF3-4353-A4888BB9EF0D}"/>
          </ac:picMkLst>
        </pc:picChg>
        <pc:picChg chg="mod">
          <ac:chgData name="Heil, Max" userId="08fecc00-5d4a-4f88-b6cd-de2e5f0e80e2" providerId="ADAL" clId="{CBE356C9-9332-49EE-8761-88DF37242F5D}" dt="2025-04-02T20:45:34.257" v="4180" actId="1076"/>
          <ac:picMkLst>
            <pc:docMk/>
            <pc:sldMk cId="4277661356" sldId="381"/>
            <ac:picMk id="3080" creationId="{39DD9171-7256-84E6-F964-BB9CE1D1D2B2}"/>
          </ac:picMkLst>
        </pc:picChg>
        <pc:picChg chg="mod">
          <ac:chgData name="Heil, Max" userId="08fecc00-5d4a-4f88-b6cd-de2e5f0e80e2" providerId="ADAL" clId="{CBE356C9-9332-49EE-8761-88DF37242F5D}" dt="2025-04-02T15:42:58.088" v="3180" actId="1076"/>
          <ac:picMkLst>
            <pc:docMk/>
            <pc:sldMk cId="4277661356" sldId="381"/>
            <ac:picMk id="3082" creationId="{A6BB2ADB-151D-9EC1-F0D3-6B5B521D791C}"/>
          </ac:picMkLst>
        </pc:picChg>
        <pc:picChg chg="add mod">
          <ac:chgData name="Heil, Max" userId="08fecc00-5d4a-4f88-b6cd-de2e5f0e80e2" providerId="ADAL" clId="{CBE356C9-9332-49EE-8761-88DF37242F5D}" dt="2025-04-02T15:52:50.844" v="3400" actId="1076"/>
          <ac:picMkLst>
            <pc:docMk/>
            <pc:sldMk cId="4277661356" sldId="381"/>
            <ac:picMk id="3084" creationId="{71B5C68D-EB90-395E-0AEF-47D9D0BE59A1}"/>
          </ac:picMkLst>
        </pc:picChg>
        <pc:picChg chg="add mod">
          <ac:chgData name="Heil, Max" userId="08fecc00-5d4a-4f88-b6cd-de2e5f0e80e2" providerId="ADAL" clId="{CBE356C9-9332-49EE-8761-88DF37242F5D}" dt="2025-04-02T15:52:53.154" v="3402" actId="1076"/>
          <ac:picMkLst>
            <pc:docMk/>
            <pc:sldMk cId="4277661356" sldId="381"/>
            <ac:picMk id="3085" creationId="{D456D482-8BE4-CC84-2E4E-CAF0C2ED986F}"/>
          </ac:picMkLst>
        </pc:picChg>
        <pc:picChg chg="add mod">
          <ac:chgData name="Heil, Max" userId="08fecc00-5d4a-4f88-b6cd-de2e5f0e80e2" providerId="ADAL" clId="{CBE356C9-9332-49EE-8761-88DF37242F5D}" dt="2025-04-02T15:52:55.476" v="3404" actId="1076"/>
          <ac:picMkLst>
            <pc:docMk/>
            <pc:sldMk cId="4277661356" sldId="381"/>
            <ac:picMk id="3086" creationId="{259EC0C2-EA65-359E-1328-4BB74FC28C54}"/>
          </ac:picMkLst>
        </pc:picChg>
        <pc:picChg chg="add mod">
          <ac:chgData name="Heil, Max" userId="08fecc00-5d4a-4f88-b6cd-de2e5f0e80e2" providerId="ADAL" clId="{CBE356C9-9332-49EE-8761-88DF37242F5D}" dt="2025-04-02T15:52:57.677" v="3406" actId="1076"/>
          <ac:picMkLst>
            <pc:docMk/>
            <pc:sldMk cId="4277661356" sldId="381"/>
            <ac:picMk id="3087" creationId="{222ABA67-6F27-C56C-894C-494C1D0D806C}"/>
          </ac:picMkLst>
        </pc:picChg>
        <pc:picChg chg="add mod">
          <ac:chgData name="Heil, Max" userId="08fecc00-5d4a-4f88-b6cd-de2e5f0e80e2" providerId="ADAL" clId="{CBE356C9-9332-49EE-8761-88DF37242F5D}" dt="2025-04-02T15:52:59.515" v="3408" actId="1076"/>
          <ac:picMkLst>
            <pc:docMk/>
            <pc:sldMk cId="4277661356" sldId="381"/>
            <ac:picMk id="3088" creationId="{8A7743B4-801A-A166-0BA6-824D9E98CDD8}"/>
          </ac:picMkLst>
        </pc:picChg>
        <pc:picChg chg="add mod">
          <ac:chgData name="Heil, Max" userId="08fecc00-5d4a-4f88-b6cd-de2e5f0e80e2" providerId="ADAL" clId="{CBE356C9-9332-49EE-8761-88DF37242F5D}" dt="2025-04-02T15:53:02.304" v="3410" actId="1076"/>
          <ac:picMkLst>
            <pc:docMk/>
            <pc:sldMk cId="4277661356" sldId="381"/>
            <ac:picMk id="3089" creationId="{3FAE591A-D787-CA19-D5A8-E45B9B88FFE4}"/>
          </ac:picMkLst>
        </pc:picChg>
        <pc:picChg chg="mod">
          <ac:chgData name="Heil, Max" userId="08fecc00-5d4a-4f88-b6cd-de2e5f0e80e2" providerId="ADAL" clId="{CBE356C9-9332-49EE-8761-88DF37242F5D}" dt="2025-04-02T20:45:34.257" v="4180" actId="1076"/>
          <ac:picMkLst>
            <pc:docMk/>
            <pc:sldMk cId="4277661356" sldId="381"/>
            <ac:picMk id="3090" creationId="{9DA00A32-D1CC-6385-8C4C-B5C671762E38}"/>
          </ac:picMkLst>
        </pc:picChg>
        <pc:picChg chg="add mod">
          <ac:chgData name="Heil, Max" userId="08fecc00-5d4a-4f88-b6cd-de2e5f0e80e2" providerId="ADAL" clId="{CBE356C9-9332-49EE-8761-88DF37242F5D}" dt="2025-04-02T15:53:04.823" v="3412" actId="1076"/>
          <ac:picMkLst>
            <pc:docMk/>
            <pc:sldMk cId="4277661356" sldId="381"/>
            <ac:picMk id="3091" creationId="{57A55BBB-7F0D-9322-E0BA-1E203493C3F1}"/>
          </ac:picMkLst>
        </pc:picChg>
        <pc:picChg chg="add mod">
          <ac:chgData name="Heil, Max" userId="08fecc00-5d4a-4f88-b6cd-de2e5f0e80e2" providerId="ADAL" clId="{CBE356C9-9332-49EE-8761-88DF37242F5D}" dt="2025-04-02T15:53:07.088" v="3414" actId="1076"/>
          <ac:picMkLst>
            <pc:docMk/>
            <pc:sldMk cId="4277661356" sldId="381"/>
            <ac:picMk id="3092" creationId="{76D390FB-4C2A-D6CC-D683-1F3B73E3FD57}"/>
          </ac:picMkLst>
        </pc:picChg>
        <pc:picChg chg="add mod">
          <ac:chgData name="Heil, Max" userId="08fecc00-5d4a-4f88-b6cd-de2e5f0e80e2" providerId="ADAL" clId="{CBE356C9-9332-49EE-8761-88DF37242F5D}" dt="2025-04-02T15:53:09.709" v="3416" actId="1076"/>
          <ac:picMkLst>
            <pc:docMk/>
            <pc:sldMk cId="4277661356" sldId="381"/>
            <ac:picMk id="3093" creationId="{60DDFE46-590F-4722-55E4-0C6EE97C23A3}"/>
          </ac:picMkLst>
        </pc:picChg>
        <pc:picChg chg="add mod">
          <ac:chgData name="Heil, Max" userId="08fecc00-5d4a-4f88-b6cd-de2e5f0e80e2" providerId="ADAL" clId="{CBE356C9-9332-49EE-8761-88DF37242F5D}" dt="2025-04-02T15:53:11.923" v="3418" actId="1076"/>
          <ac:picMkLst>
            <pc:docMk/>
            <pc:sldMk cId="4277661356" sldId="381"/>
            <ac:picMk id="3094" creationId="{6A3F0FAF-549E-C78D-8D5A-AF4095C48D40}"/>
          </ac:picMkLst>
        </pc:picChg>
        <pc:picChg chg="add mod">
          <ac:chgData name="Heil, Max" userId="08fecc00-5d4a-4f88-b6cd-de2e5f0e80e2" providerId="ADAL" clId="{CBE356C9-9332-49EE-8761-88DF37242F5D}" dt="2025-04-02T15:53:15.086" v="3420" actId="1076"/>
          <ac:picMkLst>
            <pc:docMk/>
            <pc:sldMk cId="4277661356" sldId="381"/>
            <ac:picMk id="3095" creationId="{BCA43415-F994-11B8-F98A-D3D9D32F6370}"/>
          </ac:picMkLst>
        </pc:picChg>
        <pc:picChg chg="add mod">
          <ac:chgData name="Heil, Max" userId="08fecc00-5d4a-4f88-b6cd-de2e5f0e80e2" providerId="ADAL" clId="{CBE356C9-9332-49EE-8761-88DF37242F5D}" dt="2025-04-02T15:53:17.029" v="3422" actId="1076"/>
          <ac:picMkLst>
            <pc:docMk/>
            <pc:sldMk cId="4277661356" sldId="381"/>
            <ac:picMk id="3096" creationId="{DF92EFC7-F210-F274-4614-4F856C802B60}"/>
          </ac:picMkLst>
        </pc:picChg>
        <pc:picChg chg="add mod">
          <ac:chgData name="Heil, Max" userId="08fecc00-5d4a-4f88-b6cd-de2e5f0e80e2" providerId="ADAL" clId="{CBE356C9-9332-49EE-8761-88DF37242F5D}" dt="2025-04-02T15:53:19.275" v="3424" actId="1076"/>
          <ac:picMkLst>
            <pc:docMk/>
            <pc:sldMk cId="4277661356" sldId="381"/>
            <ac:picMk id="3097" creationId="{87758C85-57B3-8F59-0DF9-12BBBC5C8BDA}"/>
          </ac:picMkLst>
        </pc:picChg>
        <pc:picChg chg="add mod">
          <ac:chgData name="Heil, Max" userId="08fecc00-5d4a-4f88-b6cd-de2e5f0e80e2" providerId="ADAL" clId="{CBE356C9-9332-49EE-8761-88DF37242F5D}" dt="2025-04-02T16:00:26.020" v="3471"/>
          <ac:picMkLst>
            <pc:docMk/>
            <pc:sldMk cId="4277661356" sldId="381"/>
            <ac:picMk id="3103" creationId="{1143D0F9-5E81-9558-2A35-A53633B1C9E2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05" creationId="{80B084D5-F3A4-D2C7-66F8-F82852ADB3A4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06" creationId="{AE45F6EA-7208-1AD6-DCED-8D5B4E50D741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07" creationId="{A1654CCE-8DF5-D5AB-CD1D-746E9FA26214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08" creationId="{563CDC57-994B-32BA-039B-8F9C778EE0F4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09" creationId="{3CCA72CC-8E7D-B6E8-A402-92A7D4BE301A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10" creationId="{22638031-187C-E47D-3957-CFD08A5A53D6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12" creationId="{6FE121BF-ECEC-1396-7CC4-6CEBADB55622}"/>
          </ac:picMkLst>
        </pc:picChg>
        <pc:picChg chg="mod">
          <ac:chgData name="Heil, Max" userId="08fecc00-5d4a-4f88-b6cd-de2e5f0e80e2" providerId="ADAL" clId="{CBE356C9-9332-49EE-8761-88DF37242F5D}" dt="2025-04-02T20:45:01.953" v="4173" actId="171"/>
          <ac:picMkLst>
            <pc:docMk/>
            <pc:sldMk cId="4277661356" sldId="381"/>
            <ac:picMk id="3113" creationId="{8A986783-FCFC-876B-8AAE-74F04AF58222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14" creationId="{8D0E5713-F871-CE7A-357A-CFF7FE40211B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15" creationId="{A1253DD3-DDBD-A175-269C-6D3858C83A60}"/>
          </ac:picMkLst>
        </pc:picChg>
        <pc:picChg chg="mod">
          <ac:chgData name="Heil, Max" userId="08fecc00-5d4a-4f88-b6cd-de2e5f0e80e2" providerId="ADAL" clId="{CBE356C9-9332-49EE-8761-88DF37242F5D}" dt="2025-04-02T20:45:12.204" v="4174" actId="34136"/>
          <ac:picMkLst>
            <pc:docMk/>
            <pc:sldMk cId="4277661356" sldId="381"/>
            <ac:picMk id="3118" creationId="{6B1AD439-09F4-D621-69EF-048DF55B54FC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0" creationId="{22B8B7CD-34BF-0072-90F2-F8ED711DEA1F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1" creationId="{6A32BF33-614B-6FD1-EFE3-6FA789C51FB1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3" creationId="{5FFC0CC8-5D8D-0132-0E0A-886E80640ECB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4" creationId="{C89AB899-D8DB-1A4A-8305-53D0154848D7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5" creationId="{17F1C0D0-D027-7600-E944-2B8DF30751C2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7" creationId="{419B72D6-07FA-5FFD-5250-50A81B52C413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8" creationId="{9AE94689-06E7-84DB-99DC-11F5DD1DA6E1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29" creationId="{F15A43E0-4C34-4822-9A79-5C40BC7459A7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30" creationId="{9C9849E9-A7F7-FC69-6511-B0021ACD3158}"/>
          </ac:picMkLst>
        </pc:picChg>
        <pc:picChg chg="mod">
          <ac:chgData name="Heil, Max" userId="08fecc00-5d4a-4f88-b6cd-de2e5f0e80e2" providerId="ADAL" clId="{CBE356C9-9332-49EE-8761-88DF37242F5D}" dt="2025-04-02T16:07:44.583" v="3552"/>
          <ac:picMkLst>
            <pc:docMk/>
            <pc:sldMk cId="4277661356" sldId="381"/>
            <ac:picMk id="3132" creationId="{2531D13B-126E-11E4-827D-FD9FAEBAC05D}"/>
          </ac:picMkLst>
        </pc:picChg>
        <pc:picChg chg="add mod modCrop">
          <ac:chgData name="Heil, Max" userId="08fecc00-5d4a-4f88-b6cd-de2e5f0e80e2" providerId="ADAL" clId="{CBE356C9-9332-49EE-8761-88DF37242F5D}" dt="2025-04-02T16:27:19.908" v="3718" actId="1076"/>
          <ac:picMkLst>
            <pc:docMk/>
            <pc:sldMk cId="4277661356" sldId="381"/>
            <ac:picMk id="4097" creationId="{2DCFE5CA-FDCF-7CBE-FE51-CF56EF8B8133}"/>
          </ac:picMkLst>
        </pc:picChg>
        <pc:picChg chg="add del mod">
          <ac:chgData name="Heil, Max" userId="08fecc00-5d4a-4f88-b6cd-de2e5f0e80e2" providerId="ADAL" clId="{CBE356C9-9332-49EE-8761-88DF37242F5D}" dt="2025-04-02T15:52:47.963" v="3398" actId="21"/>
          <ac:picMkLst>
            <pc:docMk/>
            <pc:sldMk cId="4277661356" sldId="381"/>
            <ac:picMk id="4098" creationId="{68F33767-CCE0-34CF-75F5-06236F7AA5DE}"/>
          </ac:picMkLst>
        </pc:picChg>
        <pc:picChg chg="add del mod">
          <ac:chgData name="Heil, Max" userId="08fecc00-5d4a-4f88-b6cd-de2e5f0e80e2" providerId="ADAL" clId="{CBE356C9-9332-49EE-8761-88DF37242F5D}" dt="2025-04-02T20:29:08.428" v="3956" actId="478"/>
          <ac:picMkLst>
            <pc:docMk/>
            <pc:sldMk cId="4277661356" sldId="381"/>
            <ac:picMk id="4101" creationId="{97B5C5F3-EB0E-67CA-475B-B1D0AC29C9AF}"/>
          </ac:picMkLst>
        </pc:picChg>
        <pc:picChg chg="add mod">
          <ac:chgData name="Heil, Max" userId="08fecc00-5d4a-4f88-b6cd-de2e5f0e80e2" providerId="ADAL" clId="{CBE356C9-9332-49EE-8761-88DF37242F5D}" dt="2025-04-02T20:30:25.172" v="3981" actId="1076"/>
          <ac:picMkLst>
            <pc:docMk/>
            <pc:sldMk cId="4277661356" sldId="381"/>
            <ac:picMk id="4102" creationId="{2A652B50-FB4C-4908-F305-35C707007C7A}"/>
          </ac:picMkLst>
        </pc:picChg>
        <pc:picChg chg="add mod">
          <ac:chgData name="Heil, Max" userId="08fecc00-5d4a-4f88-b6cd-de2e5f0e80e2" providerId="ADAL" clId="{CBE356C9-9332-49EE-8761-88DF37242F5D}" dt="2025-04-02T20:30:27.845" v="3982" actId="1076"/>
          <ac:picMkLst>
            <pc:docMk/>
            <pc:sldMk cId="4277661356" sldId="381"/>
            <ac:picMk id="4103" creationId="{BA1386E0-2F49-8686-95C1-EF8603DD2381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04" creationId="{58B11E88-9A6A-2CB4-643C-9936B258291A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05" creationId="{2689D383-CB1C-B4D0-69DF-5DBD464D6446}"/>
          </ac:picMkLst>
        </pc:picChg>
        <pc:picChg chg="add mod">
          <ac:chgData name="Heil, Max" userId="08fecc00-5d4a-4f88-b6cd-de2e5f0e80e2" providerId="ADAL" clId="{CBE356C9-9332-49EE-8761-88DF37242F5D}" dt="2025-04-02T20:31:29.414" v="4010" actId="1076"/>
          <ac:picMkLst>
            <pc:docMk/>
            <pc:sldMk cId="4277661356" sldId="381"/>
            <ac:picMk id="4106" creationId="{33D580B9-5566-2C6E-110E-94FDCAA6CB13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07" creationId="{1FE72161-8F5B-7B4E-3D60-5B6A3E72C182}"/>
          </ac:picMkLst>
        </pc:picChg>
        <pc:picChg chg="add mod">
          <ac:chgData name="Heil, Max" userId="08fecc00-5d4a-4f88-b6cd-de2e5f0e80e2" providerId="ADAL" clId="{CBE356C9-9332-49EE-8761-88DF37242F5D}" dt="2025-04-02T20:30:41.446" v="3990" actId="1076"/>
          <ac:picMkLst>
            <pc:docMk/>
            <pc:sldMk cId="4277661356" sldId="381"/>
            <ac:picMk id="4108" creationId="{82279171-D3D2-A56F-4ED8-1C884D72D62F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09" creationId="{0862D12D-F777-86C8-5C44-0F598BCF573B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0" creationId="{C01811F7-2B48-C458-A20A-20FA0D455922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1" creationId="{FBEEDF29-D6F0-3AE8-AC19-66CBCAFE0D79}"/>
          </ac:picMkLst>
        </pc:picChg>
        <pc:picChg chg="add mod">
          <ac:chgData name="Heil, Max" userId="08fecc00-5d4a-4f88-b6cd-de2e5f0e80e2" providerId="ADAL" clId="{CBE356C9-9332-49EE-8761-88DF37242F5D}" dt="2025-04-02T20:30:59.885" v="3998" actId="1076"/>
          <ac:picMkLst>
            <pc:docMk/>
            <pc:sldMk cId="4277661356" sldId="381"/>
            <ac:picMk id="4112" creationId="{CE2405B0-D344-F2C1-3ACE-F7994E75C446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3" creationId="{78D3C0BE-8942-B03B-75CC-5C9C723FB4A2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4" creationId="{22980B24-0CA8-5B05-7609-DE769C54D16E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5" creationId="{79AA42E1-F293-0987-5180-3432DA4EBD5B}"/>
          </ac:picMkLst>
        </pc:picChg>
        <pc:picChg chg="add mod">
          <ac:chgData name="Heil, Max" userId="08fecc00-5d4a-4f88-b6cd-de2e5f0e80e2" providerId="ADAL" clId="{CBE356C9-9332-49EE-8761-88DF37242F5D}" dt="2025-04-02T20:31:32.311" v="4012" actId="1076"/>
          <ac:picMkLst>
            <pc:docMk/>
            <pc:sldMk cId="4277661356" sldId="381"/>
            <ac:picMk id="4116" creationId="{8560604F-99CC-10E1-4AE5-272F368CAAD4}"/>
          </ac:picMkLst>
        </pc:picChg>
        <pc:picChg chg="add mod">
          <ac:chgData name="Heil, Max" userId="08fecc00-5d4a-4f88-b6cd-de2e5f0e80e2" providerId="ADAL" clId="{CBE356C9-9332-49EE-8761-88DF37242F5D}" dt="2025-04-02T20:32:07.670" v="4017" actId="164"/>
          <ac:picMkLst>
            <pc:docMk/>
            <pc:sldMk cId="4277661356" sldId="381"/>
            <ac:picMk id="4117" creationId="{C31B3B7D-870A-E6B0-6222-82F994250A02}"/>
          </ac:picMkLst>
        </pc:picChg>
        <pc:picChg chg="add mod">
          <ac:chgData name="Heil, Max" userId="08fecc00-5d4a-4f88-b6cd-de2e5f0e80e2" providerId="ADAL" clId="{CBE356C9-9332-49EE-8761-88DF37242F5D}" dt="2025-04-02T20:31:38.517" v="4014" actId="1076"/>
          <ac:picMkLst>
            <pc:docMk/>
            <pc:sldMk cId="4277661356" sldId="381"/>
            <ac:picMk id="4118" creationId="{707C726E-5C99-27C4-D725-F0E5C90A4B3C}"/>
          </ac:picMkLst>
        </pc:picChg>
        <pc:picChg chg="add mod">
          <ac:chgData name="Heil, Max" userId="08fecc00-5d4a-4f88-b6cd-de2e5f0e80e2" providerId="ADAL" clId="{CBE356C9-9332-49EE-8761-88DF37242F5D}" dt="2025-04-02T20:31:44.150" v="4016" actId="1076"/>
          <ac:picMkLst>
            <pc:docMk/>
            <pc:sldMk cId="4277661356" sldId="381"/>
            <ac:picMk id="4119" creationId="{18BC0E1F-1286-30F6-280C-CB3AB8D3485A}"/>
          </ac:picMkLst>
        </pc:picChg>
        <pc:picChg chg="add mod">
          <ac:chgData name="Heil, Max" userId="08fecc00-5d4a-4f88-b6cd-de2e5f0e80e2" providerId="ADAL" clId="{CBE356C9-9332-49EE-8761-88DF37242F5D}" dt="2025-04-02T20:43:18.578" v="4167" actId="167"/>
          <ac:picMkLst>
            <pc:docMk/>
            <pc:sldMk cId="4277661356" sldId="381"/>
            <ac:picMk id="4131" creationId="{1A4EE6C3-D1C7-3C92-E0A4-8634D2E5092D}"/>
          </ac:picMkLst>
        </pc:picChg>
        <pc:picChg chg="add mod">
          <ac:chgData name="Heil, Max" userId="08fecc00-5d4a-4f88-b6cd-de2e5f0e80e2" providerId="ADAL" clId="{CBE356C9-9332-49EE-8761-88DF37242F5D}" dt="2025-04-02T20:50:26.324" v="4202" actId="1076"/>
          <ac:picMkLst>
            <pc:docMk/>
            <pc:sldMk cId="4277661356" sldId="381"/>
            <ac:picMk id="4132" creationId="{5D8E1934-8452-08C9-5BF4-4BE1ECFEFA29}"/>
          </ac:picMkLst>
        </pc:picChg>
        <pc:picChg chg="add mod">
          <ac:chgData name="Heil, Max" userId="08fecc00-5d4a-4f88-b6cd-de2e5f0e80e2" providerId="ADAL" clId="{CBE356C9-9332-49EE-8761-88DF37242F5D}" dt="2025-04-02T20:50:37.125" v="4214" actId="1076"/>
          <ac:picMkLst>
            <pc:docMk/>
            <pc:sldMk cId="4277661356" sldId="381"/>
            <ac:picMk id="4133" creationId="{EF4C29DE-8DBA-4201-5A71-8B54A99D2D75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34" creationId="{567D89BB-E293-16A7-82B5-84BF79EA14AE}"/>
          </ac:picMkLst>
        </pc:picChg>
        <pc:picChg chg="add mod">
          <ac:chgData name="Heil, Max" userId="08fecc00-5d4a-4f88-b6cd-de2e5f0e80e2" providerId="ADAL" clId="{CBE356C9-9332-49EE-8761-88DF37242F5D}" dt="2025-04-02T20:51:33.290" v="4252" actId="1076"/>
          <ac:picMkLst>
            <pc:docMk/>
            <pc:sldMk cId="4277661356" sldId="381"/>
            <ac:picMk id="4135" creationId="{76231B6E-DB0B-13FC-31A9-16FD371BA5D9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36" creationId="{141391D1-BBAB-5901-8906-1BFB82BA580C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37" creationId="{86D9D78D-2745-60E7-B3AE-326F5D7ABDBF}"/>
          </ac:picMkLst>
        </pc:picChg>
        <pc:picChg chg="add mod">
          <ac:chgData name="Heil, Max" userId="08fecc00-5d4a-4f88-b6cd-de2e5f0e80e2" providerId="ADAL" clId="{CBE356C9-9332-49EE-8761-88DF37242F5D}" dt="2025-04-02T20:50:45.092" v="4219" actId="1076"/>
          <ac:picMkLst>
            <pc:docMk/>
            <pc:sldMk cId="4277661356" sldId="381"/>
            <ac:picMk id="4138" creationId="{69FC199D-2222-CF09-5CF5-462479EF4683}"/>
          </ac:picMkLst>
        </pc:picChg>
        <pc:picChg chg="add mod">
          <ac:chgData name="Heil, Max" userId="08fecc00-5d4a-4f88-b6cd-de2e5f0e80e2" providerId="ADAL" clId="{CBE356C9-9332-49EE-8761-88DF37242F5D}" dt="2025-04-02T20:50:46.912" v="4220" actId="1076"/>
          <ac:picMkLst>
            <pc:docMk/>
            <pc:sldMk cId="4277661356" sldId="381"/>
            <ac:picMk id="4139" creationId="{2C484445-A22A-F2EF-9EE1-0EA41AE94647}"/>
          </ac:picMkLst>
        </pc:picChg>
        <pc:picChg chg="add mod">
          <ac:chgData name="Heil, Max" userId="08fecc00-5d4a-4f88-b6cd-de2e5f0e80e2" providerId="ADAL" clId="{CBE356C9-9332-49EE-8761-88DF37242F5D}" dt="2025-04-02T20:50:48.539" v="4221" actId="1076"/>
          <ac:picMkLst>
            <pc:docMk/>
            <pc:sldMk cId="4277661356" sldId="381"/>
            <ac:picMk id="4140" creationId="{7F8DC8C0-3A34-0F16-B2BB-D1697013B0EA}"/>
          </ac:picMkLst>
        </pc:picChg>
        <pc:picChg chg="add mod">
          <ac:chgData name="Heil, Max" userId="08fecc00-5d4a-4f88-b6cd-de2e5f0e80e2" providerId="ADAL" clId="{CBE356C9-9332-49EE-8761-88DF37242F5D}" dt="2025-04-02T20:51:32.042" v="4251" actId="1076"/>
          <ac:picMkLst>
            <pc:docMk/>
            <pc:sldMk cId="4277661356" sldId="381"/>
            <ac:picMk id="4141" creationId="{B78FDE6B-03B6-9500-8920-7A1F83E96AE5}"/>
          </ac:picMkLst>
        </pc:picChg>
        <pc:picChg chg="add mod">
          <ac:chgData name="Heil, Max" userId="08fecc00-5d4a-4f88-b6cd-de2e5f0e80e2" providerId="ADAL" clId="{CBE356C9-9332-49EE-8761-88DF37242F5D}" dt="2025-04-02T20:50:54.815" v="4231" actId="1076"/>
          <ac:picMkLst>
            <pc:docMk/>
            <pc:sldMk cId="4277661356" sldId="381"/>
            <ac:picMk id="4142" creationId="{19BD69CF-3A9D-5A03-9E99-C86DBDA144F1}"/>
          </ac:picMkLst>
        </pc:picChg>
        <pc:picChg chg="add mod">
          <ac:chgData name="Heil, Max" userId="08fecc00-5d4a-4f88-b6cd-de2e5f0e80e2" providerId="ADAL" clId="{CBE356C9-9332-49EE-8761-88DF37242F5D}" dt="2025-04-02T20:50:56.019" v="4232" actId="1076"/>
          <ac:picMkLst>
            <pc:docMk/>
            <pc:sldMk cId="4277661356" sldId="381"/>
            <ac:picMk id="4143" creationId="{F14E1374-A2BF-608D-FD16-5159B9AE8D3D}"/>
          </ac:picMkLst>
        </pc:picChg>
        <pc:picChg chg="add mod">
          <ac:chgData name="Heil, Max" userId="08fecc00-5d4a-4f88-b6cd-de2e5f0e80e2" providerId="ADAL" clId="{CBE356C9-9332-49EE-8761-88DF37242F5D}" dt="2025-04-02T20:50:59.400" v="4234" actId="1076"/>
          <ac:picMkLst>
            <pc:docMk/>
            <pc:sldMk cId="4277661356" sldId="381"/>
            <ac:picMk id="4144" creationId="{D608AD02-8CF0-B091-B469-54B1C0AA144E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45" creationId="{9E0CA0D1-C90C-0C52-8859-7CDE943D8BED}"/>
          </ac:picMkLst>
        </pc:picChg>
        <pc:picChg chg="add mod">
          <ac:chgData name="Heil, Max" userId="08fecc00-5d4a-4f88-b6cd-de2e5f0e80e2" providerId="ADAL" clId="{CBE356C9-9332-49EE-8761-88DF37242F5D}" dt="2025-04-02T20:51:30.531" v="4250" actId="1076"/>
          <ac:picMkLst>
            <pc:docMk/>
            <pc:sldMk cId="4277661356" sldId="381"/>
            <ac:picMk id="4146" creationId="{8B3C38F5-1FF2-6A56-1D7C-E40EA6B597FC}"/>
          </ac:picMkLst>
        </pc:picChg>
        <pc:picChg chg="add mod">
          <ac:chgData name="Heil, Max" userId="08fecc00-5d4a-4f88-b6cd-de2e5f0e80e2" providerId="ADAL" clId="{CBE356C9-9332-49EE-8761-88DF37242F5D}" dt="2025-04-02T20:51:06.765" v="4237" actId="1076"/>
          <ac:picMkLst>
            <pc:docMk/>
            <pc:sldMk cId="4277661356" sldId="381"/>
            <ac:picMk id="4147" creationId="{F1AADDF9-5576-8DD3-CCB6-7EF75E3AC307}"/>
          </ac:picMkLst>
        </pc:picChg>
        <pc:picChg chg="add mod">
          <ac:chgData name="Heil, Max" userId="08fecc00-5d4a-4f88-b6cd-de2e5f0e80e2" providerId="ADAL" clId="{CBE356C9-9332-49EE-8761-88DF37242F5D}" dt="2025-04-02T20:51:15.293" v="4238" actId="1076"/>
          <ac:picMkLst>
            <pc:docMk/>
            <pc:sldMk cId="4277661356" sldId="381"/>
            <ac:picMk id="4148" creationId="{7D3E18D7-32C5-3931-C9FB-4052584F61D0}"/>
          </ac:picMkLst>
        </pc:picChg>
        <pc:picChg chg="add mod">
          <ac:chgData name="Heil, Max" userId="08fecc00-5d4a-4f88-b6cd-de2e5f0e80e2" providerId="ADAL" clId="{CBE356C9-9332-49EE-8761-88DF37242F5D}" dt="2025-04-02T20:50:53.571" v="4230" actId="1076"/>
          <ac:picMkLst>
            <pc:docMk/>
            <pc:sldMk cId="4277661356" sldId="381"/>
            <ac:picMk id="4149" creationId="{B08DF1D0-D350-D1C1-EB43-D19735145BD7}"/>
          </ac:picMkLst>
        </pc:picChg>
        <pc:picChg chg="add mod">
          <ac:chgData name="Heil, Max" userId="08fecc00-5d4a-4f88-b6cd-de2e5f0e80e2" providerId="ADAL" clId="{CBE356C9-9332-49EE-8761-88DF37242F5D}" dt="2025-04-02T20:51:18.562" v="4239"/>
          <ac:picMkLst>
            <pc:docMk/>
            <pc:sldMk cId="4277661356" sldId="381"/>
            <ac:picMk id="4150" creationId="{C43F2084-5ECD-8EBA-919F-569E8A515DCF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51" creationId="{0A2A643D-447B-C383-32E5-DF754CE0CA04}"/>
          </ac:picMkLst>
        </pc:picChg>
        <pc:picChg chg="add mod">
          <ac:chgData name="Heil, Max" userId="08fecc00-5d4a-4f88-b6cd-de2e5f0e80e2" providerId="ADAL" clId="{CBE356C9-9332-49EE-8761-88DF37242F5D}" dt="2025-04-02T20:51:24.227" v="4246" actId="1076"/>
          <ac:picMkLst>
            <pc:docMk/>
            <pc:sldMk cId="4277661356" sldId="381"/>
            <ac:picMk id="4152" creationId="{69E7DB2A-3A73-0498-ECDB-2A76B4FF3F94}"/>
          </ac:picMkLst>
        </pc:picChg>
        <pc:picChg chg="add mod">
          <ac:chgData name="Heil, Max" userId="08fecc00-5d4a-4f88-b6cd-de2e5f0e80e2" providerId="ADAL" clId="{CBE356C9-9332-49EE-8761-88DF37242F5D}" dt="2025-04-02T20:51:26.678" v="4248" actId="1076"/>
          <ac:picMkLst>
            <pc:docMk/>
            <pc:sldMk cId="4277661356" sldId="381"/>
            <ac:picMk id="4153" creationId="{3F18C991-8EC0-2E2B-81A9-5DE8C8BFAB39}"/>
          </ac:picMkLst>
        </pc:picChg>
        <pc:picChg chg="add mod">
          <ac:chgData name="Heil, Max" userId="08fecc00-5d4a-4f88-b6cd-de2e5f0e80e2" providerId="ADAL" clId="{CBE356C9-9332-49EE-8761-88DF37242F5D}" dt="2025-04-02T20:51:21.219" v="4245" actId="1076"/>
          <ac:picMkLst>
            <pc:docMk/>
            <pc:sldMk cId="4277661356" sldId="381"/>
            <ac:picMk id="4154" creationId="{47AEF802-DD54-8308-7958-918F581A9FCE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55" creationId="{BBC229DB-2619-799C-EFB7-74D0D83060BF}"/>
          </ac:picMkLst>
        </pc:picChg>
        <pc:picChg chg="add mod">
          <ac:chgData name="Heil, Max" userId="08fecc00-5d4a-4f88-b6cd-de2e5f0e80e2" providerId="ADAL" clId="{CBE356C9-9332-49EE-8761-88DF37242F5D}" dt="2025-04-02T20:51:51.853" v="4262" actId="1076"/>
          <ac:picMkLst>
            <pc:docMk/>
            <pc:sldMk cId="4277661356" sldId="381"/>
            <ac:picMk id="4156" creationId="{7F7E247E-AE54-DB28-1A27-E35D65E16A54}"/>
          </ac:picMkLst>
        </pc:picChg>
        <pc:picChg chg="add mod">
          <ac:chgData name="Heil, Max" userId="08fecc00-5d4a-4f88-b6cd-de2e5f0e80e2" providerId="ADAL" clId="{CBE356C9-9332-49EE-8761-88DF37242F5D}" dt="2025-04-02T20:51:47.231" v="4260" actId="1076"/>
          <ac:picMkLst>
            <pc:docMk/>
            <pc:sldMk cId="4277661356" sldId="381"/>
            <ac:picMk id="4157" creationId="{37FB300B-AD63-DDC4-1167-AFFEB72B8C32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58" creationId="{290F4D91-AB69-589D-EB3E-2C73F975CA3C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59" creationId="{CF92653A-C056-B1A3-A2D1-5BE8DCEB2C2B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60" creationId="{77F4D8B8-ADA3-7A05-A918-A2FA26AAA4B9}"/>
          </ac:picMkLst>
        </pc:picChg>
        <pc:picChg chg="add mod">
          <ac:chgData name="Heil, Max" userId="08fecc00-5d4a-4f88-b6cd-de2e5f0e80e2" providerId="ADAL" clId="{CBE356C9-9332-49EE-8761-88DF37242F5D}" dt="2025-04-02T20:52:45.753" v="4268" actId="164"/>
          <ac:picMkLst>
            <pc:docMk/>
            <pc:sldMk cId="4277661356" sldId="381"/>
            <ac:picMk id="4161" creationId="{ED326870-2395-8C23-AEDF-38D5358BB4E5}"/>
          </ac:picMkLst>
        </pc:picChg>
        <pc:picChg chg="add mod">
          <ac:chgData name="Heil, Max" userId="08fecc00-5d4a-4f88-b6cd-de2e5f0e80e2" providerId="ADAL" clId="{CBE356C9-9332-49EE-8761-88DF37242F5D}" dt="2025-04-02T21:33:12.386" v="4409" actId="1076"/>
          <ac:picMkLst>
            <pc:docMk/>
            <pc:sldMk cId="4277661356" sldId="381"/>
            <ac:picMk id="4173" creationId="{8F4A6D49-6CD1-5499-9073-F1C1B3B1319C}"/>
          </ac:picMkLst>
        </pc:picChg>
        <pc:picChg chg="add mod">
          <ac:chgData name="Heil, Max" userId="08fecc00-5d4a-4f88-b6cd-de2e5f0e80e2" providerId="ADAL" clId="{CBE356C9-9332-49EE-8761-88DF37242F5D}" dt="2025-04-02T21:37:18.978" v="4699" actId="1076"/>
          <ac:picMkLst>
            <pc:docMk/>
            <pc:sldMk cId="4277661356" sldId="381"/>
            <ac:picMk id="4177" creationId="{70931572-00FF-A6BB-AB56-AAF78121D6C1}"/>
          </ac:picMkLst>
        </pc:picChg>
        <pc:cxnChg chg="add mod">
          <ac:chgData name="Heil, Max" userId="08fecc00-5d4a-4f88-b6cd-de2e5f0e80e2" providerId="ADAL" clId="{CBE356C9-9332-49EE-8761-88DF37242F5D}" dt="2025-04-02T15:53:31.162" v="3427" actId="14100"/>
          <ac:cxnSpMkLst>
            <pc:docMk/>
            <pc:sldMk cId="4277661356" sldId="381"/>
            <ac:cxnSpMk id="30" creationId="{1B507B23-CDF9-09D6-81D6-012C07A9E250}"/>
          </ac:cxnSpMkLst>
        </pc:cxnChg>
        <pc:cxnChg chg="add mod">
          <ac:chgData name="Heil, Max" userId="08fecc00-5d4a-4f88-b6cd-de2e5f0e80e2" providerId="ADAL" clId="{CBE356C9-9332-49EE-8761-88DF37242F5D}" dt="2025-04-02T16:27:09.594" v="3714" actId="14100"/>
          <ac:cxnSpMkLst>
            <pc:docMk/>
            <pc:sldMk cId="4277661356" sldId="381"/>
            <ac:cxnSpMk id="32" creationId="{DA6FB516-60A8-5331-FE78-3DDCE151F580}"/>
          </ac:cxnSpMkLst>
        </pc:cxnChg>
        <pc:cxnChg chg="add del mod">
          <ac:chgData name="Heil, Max" userId="08fecc00-5d4a-4f88-b6cd-de2e5f0e80e2" providerId="ADAL" clId="{CBE356C9-9332-49EE-8761-88DF37242F5D}" dt="2025-04-02T20:37:38.289" v="4114" actId="478"/>
          <ac:cxnSpMkLst>
            <pc:docMk/>
            <pc:sldMk cId="4277661356" sldId="381"/>
            <ac:cxnSpMk id="4125" creationId="{F4E3C355-C373-A9E5-6CD9-7ED62535D5E1}"/>
          </ac:cxnSpMkLst>
        </pc:cxnChg>
        <pc:cxnChg chg="add mod">
          <ac:chgData name="Heil, Max" userId="08fecc00-5d4a-4f88-b6cd-de2e5f0e80e2" providerId="ADAL" clId="{CBE356C9-9332-49EE-8761-88DF37242F5D}" dt="2025-04-02T21:27:54.706" v="4389" actId="1582"/>
          <ac:cxnSpMkLst>
            <pc:docMk/>
            <pc:sldMk cId="4277661356" sldId="381"/>
            <ac:cxnSpMk id="4168" creationId="{884F43D0-2009-D6F2-F06D-FB3CCCA46227}"/>
          </ac:cxnSpMkLst>
        </pc:cxnChg>
        <pc:cxnChg chg="add mod">
          <ac:chgData name="Heil, Max" userId="08fecc00-5d4a-4f88-b6cd-de2e5f0e80e2" providerId="ADAL" clId="{CBE356C9-9332-49EE-8761-88DF37242F5D}" dt="2025-04-02T21:27:54.706" v="4389" actId="1582"/>
          <ac:cxnSpMkLst>
            <pc:docMk/>
            <pc:sldMk cId="4277661356" sldId="381"/>
            <ac:cxnSpMk id="4169" creationId="{3C84A8C5-D274-35A3-773A-BD72A8D6DAD5}"/>
          </ac:cxnSpMkLst>
        </pc:cxnChg>
        <pc:cxnChg chg="add mod">
          <ac:chgData name="Heil, Max" userId="08fecc00-5d4a-4f88-b6cd-de2e5f0e80e2" providerId="ADAL" clId="{CBE356C9-9332-49EE-8761-88DF37242F5D}" dt="2025-04-02T21:37:51.299" v="4707" actId="1582"/>
          <ac:cxnSpMkLst>
            <pc:docMk/>
            <pc:sldMk cId="4277661356" sldId="381"/>
            <ac:cxnSpMk id="4180" creationId="{4DE7A060-D189-8065-BB56-F6981ACB5538}"/>
          </ac:cxnSpMkLst>
        </pc:cxnChg>
        <pc:cxnChg chg="add mod">
          <ac:chgData name="Heil, Max" userId="08fecc00-5d4a-4f88-b6cd-de2e5f0e80e2" providerId="ADAL" clId="{CBE356C9-9332-49EE-8761-88DF37242F5D}" dt="2025-04-02T21:37:45.889" v="4705" actId="1582"/>
          <ac:cxnSpMkLst>
            <pc:docMk/>
            <pc:sldMk cId="4277661356" sldId="381"/>
            <ac:cxnSpMk id="4181" creationId="{04FCBCD6-C1F7-F509-B2C7-7E7DC4597B70}"/>
          </ac:cxnSpMkLst>
        </pc:cxnChg>
      </pc:sldChg>
      <pc:sldChg chg="addSp delSp modSp add mod modAnim">
        <pc:chgData name="Heil, Max" userId="08fecc00-5d4a-4f88-b6cd-de2e5f0e80e2" providerId="ADAL" clId="{CBE356C9-9332-49EE-8761-88DF37242F5D}" dt="2025-04-02T21:41:00.730" v="4720"/>
        <pc:sldMkLst>
          <pc:docMk/>
          <pc:sldMk cId="1116465164" sldId="382"/>
        </pc:sldMkLst>
        <pc:spChg chg="del">
          <ac:chgData name="Heil, Max" userId="08fecc00-5d4a-4f88-b6cd-de2e5f0e80e2" providerId="ADAL" clId="{CBE356C9-9332-49EE-8761-88DF37242F5D}" dt="2025-04-02T16:00:08.419" v="3468" actId="478"/>
          <ac:spMkLst>
            <pc:docMk/>
            <pc:sldMk cId="1116465164" sldId="382"/>
            <ac:spMk id="36" creationId="{DB6B6291-CBC0-C17F-7049-BAE81273F114}"/>
          </ac:spMkLst>
        </pc:spChg>
        <pc:spChg chg="del">
          <ac:chgData name="Heil, Max" userId="08fecc00-5d4a-4f88-b6cd-de2e5f0e80e2" providerId="ADAL" clId="{CBE356C9-9332-49EE-8761-88DF37242F5D}" dt="2025-04-02T16:00:06.476" v="3465" actId="478"/>
          <ac:spMkLst>
            <pc:docMk/>
            <pc:sldMk cId="1116465164" sldId="382"/>
            <ac:spMk id="3079" creationId="{401109DA-2739-3244-A238-CC03A7503401}"/>
          </ac:spMkLst>
        </pc:spChg>
        <pc:grpChg chg="del">
          <ac:chgData name="Heil, Max" userId="08fecc00-5d4a-4f88-b6cd-de2e5f0e80e2" providerId="ADAL" clId="{CBE356C9-9332-49EE-8761-88DF37242F5D}" dt="2025-04-02T21:40:11.331" v="4714" actId="478"/>
          <ac:grpSpMkLst>
            <pc:docMk/>
            <pc:sldMk cId="1116465164" sldId="382"/>
            <ac:grpSpMk id="2" creationId="{0696E3AE-C0F0-A905-36CF-B621BFDAA8C9}"/>
          </ac:grpSpMkLst>
        </pc:grpChg>
        <pc:grpChg chg="del">
          <ac:chgData name="Heil, Max" userId="08fecc00-5d4a-4f88-b6cd-de2e5f0e80e2" providerId="ADAL" clId="{CBE356C9-9332-49EE-8761-88DF37242F5D}" dt="2025-04-02T16:00:04.362" v="3464" actId="478"/>
          <ac:grpSpMkLst>
            <pc:docMk/>
            <pc:sldMk cId="1116465164" sldId="382"/>
            <ac:grpSpMk id="21" creationId="{B1144921-2C61-EF2B-A397-799368EC4595}"/>
          </ac:grpSpMkLst>
        </pc:grpChg>
        <pc:picChg chg="add mod">
          <ac:chgData name="Heil, Max" userId="08fecc00-5d4a-4f88-b6cd-de2e5f0e80e2" providerId="ADAL" clId="{CBE356C9-9332-49EE-8761-88DF37242F5D}" dt="2025-04-02T21:40:43.801" v="4719" actId="1076"/>
          <ac:picMkLst>
            <pc:docMk/>
            <pc:sldMk cId="1116465164" sldId="382"/>
            <ac:picMk id="3" creationId="{865E2B98-10F2-D596-3210-DF2D4943F968}"/>
          </ac:picMkLst>
        </pc:picChg>
        <pc:picChg chg="del">
          <ac:chgData name="Heil, Max" userId="08fecc00-5d4a-4f88-b6cd-de2e5f0e80e2" providerId="ADAL" clId="{CBE356C9-9332-49EE-8761-88DF37242F5D}" dt="2025-04-02T16:00:10.531" v="3469" actId="478"/>
          <ac:picMkLst>
            <pc:docMk/>
            <pc:sldMk cId="1116465164" sldId="382"/>
            <ac:picMk id="27" creationId="{635C3145-57D0-2A19-E151-F5590676F0AD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54" creationId="{518C77C3-51B3-EBF1-DA6F-C2A328012FA6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56" creationId="{9FFC07EF-2DAC-0857-CA2B-B8EF3306D931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57" creationId="{9E912982-C98C-883E-DBBA-614E16DDEEF2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58" creationId="{2DB4EA0C-5573-ADEE-324A-0AE68E2FD1AB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59" creationId="{3B20C8BD-BC45-E4DF-1D13-20DFBA9A2B62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60" creationId="{F0CE55E0-BE41-31E7-CE3B-418C86826ABC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61" creationId="{BA1FB15C-C02A-2B15-20B8-7C324E82846D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62" creationId="{ED55C92D-565E-1FB1-85AB-427315352EC7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3072" creationId="{06797635-E7AC-A472-B3E5-076613A0B123}"/>
          </ac:picMkLst>
        </pc:picChg>
        <pc:picChg chg="mod">
          <ac:chgData name="Heil, Max" userId="08fecc00-5d4a-4f88-b6cd-de2e5f0e80e2" providerId="ADAL" clId="{CBE356C9-9332-49EE-8761-88DF37242F5D}" dt="2025-04-02T16:00:15.529" v="3470" actId="164"/>
          <ac:picMkLst>
            <pc:docMk/>
            <pc:sldMk cId="1116465164" sldId="382"/>
            <ac:picMk id="3074" creationId="{AC4D5A44-7293-29CE-F87A-3CAF6622B1B8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82" creationId="{BB623E56-74CC-CE49-E68D-4F9F0D2CAD2B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84" creationId="{4CADB8F6-B7F9-9150-304A-AA563FE297EC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86" creationId="{E75145FF-594D-B172-4F52-58CE242AE8CA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1" creationId="{1848BBB3-4C52-F1E8-071F-789BA46FA48F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2" creationId="{EFD0B6CF-84D5-BE08-02DD-D80C3A2CD1A6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3" creationId="{A9A60DC9-C8F6-B7A9-1F76-FD759E243E5B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4" creationId="{3AE353A3-3107-4006-DF88-5A4CF930DBB0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6" creationId="{2190890D-DF9F-86C4-9CD8-8FFF8C96D19C}"/>
          </ac:picMkLst>
        </pc:picChg>
        <pc:picChg chg="del">
          <ac:chgData name="Heil, Max" userId="08fecc00-5d4a-4f88-b6cd-de2e5f0e80e2" providerId="ADAL" clId="{CBE356C9-9332-49EE-8761-88DF37242F5D}" dt="2025-04-02T16:00:06.476" v="3465" actId="478"/>
          <ac:picMkLst>
            <pc:docMk/>
            <pc:sldMk cId="1116465164" sldId="382"/>
            <ac:picMk id="3097" creationId="{423183B2-B75D-4770-5AF3-DA8A40314497}"/>
          </ac:picMkLst>
        </pc:picChg>
        <pc:cxnChg chg="del">
          <ac:chgData name="Heil, Max" userId="08fecc00-5d4a-4f88-b6cd-de2e5f0e80e2" providerId="ADAL" clId="{CBE356C9-9332-49EE-8761-88DF37242F5D}" dt="2025-04-02T16:00:07.487" v="3466" actId="478"/>
          <ac:cxnSpMkLst>
            <pc:docMk/>
            <pc:sldMk cId="1116465164" sldId="382"/>
            <ac:cxnSpMk id="30" creationId="{51A857FE-27A7-9CDC-CF15-9A492CC06FCC}"/>
          </ac:cxnSpMkLst>
        </pc:cxnChg>
        <pc:cxnChg chg="del">
          <ac:chgData name="Heil, Max" userId="08fecc00-5d4a-4f88-b6cd-de2e5f0e80e2" providerId="ADAL" clId="{CBE356C9-9332-49EE-8761-88DF37242F5D}" dt="2025-04-02T16:00:07.999" v="3467" actId="478"/>
          <ac:cxnSpMkLst>
            <pc:docMk/>
            <pc:sldMk cId="1116465164" sldId="382"/>
            <ac:cxnSpMk id="32" creationId="{7592F34F-82C4-33DC-4268-0B89056FC467}"/>
          </ac:cxnSpMkLst>
        </pc:cxnChg>
      </pc:sldChg>
      <pc:sldChg chg="addSp delSp modSp add mod ord">
        <pc:chgData name="Heil, Max" userId="08fecc00-5d4a-4f88-b6cd-de2e5f0e80e2" providerId="ADAL" clId="{CBE356C9-9332-49EE-8761-88DF37242F5D}" dt="2025-04-03T00:27:08.947" v="7584" actId="12"/>
        <pc:sldMkLst>
          <pc:docMk/>
          <pc:sldMk cId="788001431" sldId="383"/>
        </pc:sldMkLst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2" creationId="{98859C50-23CC-10EA-22CA-9AD195BE5361}"/>
          </ac:spMkLst>
        </pc:spChg>
        <pc:spChg chg="del mod">
          <ac:chgData name="Heil, Max" userId="08fecc00-5d4a-4f88-b6cd-de2e5f0e80e2" providerId="ADAL" clId="{CBE356C9-9332-49EE-8761-88DF37242F5D}" dt="2025-04-02T22:47:19.833" v="5597" actId="478"/>
          <ac:spMkLst>
            <pc:docMk/>
            <pc:sldMk cId="788001431" sldId="383"/>
            <ac:spMk id="2" creationId="{BF8D07F2-589B-9310-F4FF-3CEDC05A56BB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3" creationId="{6F3EB83B-E7AE-64B7-529D-7FEAA5E329F7}"/>
          </ac:spMkLst>
        </pc:spChg>
        <pc:spChg chg="mod">
          <ac:chgData name="Heil, Max" userId="08fecc00-5d4a-4f88-b6cd-de2e5f0e80e2" providerId="ADAL" clId="{CBE356C9-9332-49EE-8761-88DF37242F5D}" dt="2025-04-02T21:44:49.995" v="4734" actId="20577"/>
          <ac:spMkLst>
            <pc:docMk/>
            <pc:sldMk cId="788001431" sldId="383"/>
            <ac:spMk id="4" creationId="{7A12DE10-0ABE-9150-C377-D8E84146BCBD}"/>
          </ac:spMkLst>
        </pc:spChg>
        <pc:spChg chg="add mod">
          <ac:chgData name="Heil, Max" userId="08fecc00-5d4a-4f88-b6cd-de2e5f0e80e2" providerId="ADAL" clId="{CBE356C9-9332-49EE-8761-88DF37242F5D}" dt="2025-04-03T00:27:08.947" v="7584" actId="12"/>
          <ac:spMkLst>
            <pc:docMk/>
            <pc:sldMk cId="788001431" sldId="383"/>
            <ac:spMk id="5" creationId="{5EF9B052-BC2B-AAC0-729F-E6B7160E0F37}"/>
          </ac:spMkLst>
        </pc:spChg>
        <pc:spChg chg="add del mod">
          <ac:chgData name="Heil, Max" userId="08fecc00-5d4a-4f88-b6cd-de2e5f0e80e2" providerId="ADAL" clId="{CBE356C9-9332-49EE-8761-88DF37242F5D}" dt="2025-04-02T23:06:36.483" v="6546" actId="478"/>
          <ac:spMkLst>
            <pc:docMk/>
            <pc:sldMk cId="788001431" sldId="383"/>
            <ac:spMk id="6" creationId="{1A65C1E6-E47C-273E-9AD7-10EE7239EEAD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7" creationId="{3C602B3D-849D-6562-4066-C4B074C65FC3}"/>
          </ac:spMkLst>
        </pc:spChg>
        <pc:spChg chg="mod">
          <ac:chgData name="Heil, Max" userId="08fecc00-5d4a-4f88-b6cd-de2e5f0e80e2" providerId="ADAL" clId="{CBE356C9-9332-49EE-8761-88DF37242F5D}" dt="2025-04-02T22:49:32.658" v="5845" actId="20577"/>
          <ac:spMkLst>
            <pc:docMk/>
            <pc:sldMk cId="788001431" sldId="383"/>
            <ac:spMk id="8" creationId="{A18BE314-3B18-637A-0C57-AD2EDD25F343}"/>
          </ac:spMkLst>
        </pc:spChg>
        <pc:spChg chg="add del mod">
          <ac:chgData name="Heil, Max" userId="08fecc00-5d4a-4f88-b6cd-de2e5f0e80e2" providerId="ADAL" clId="{CBE356C9-9332-49EE-8761-88DF37242F5D}" dt="2025-04-02T23:04:13.978" v="6478" actId="478"/>
          <ac:spMkLst>
            <pc:docMk/>
            <pc:sldMk cId="788001431" sldId="383"/>
            <ac:spMk id="9" creationId="{F24E5B61-A83E-3B37-C686-5386E1E24727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0" creationId="{F2FA6D64-2811-66B9-A18C-4C579BB5F155}"/>
          </ac:spMkLst>
        </pc:spChg>
        <pc:spChg chg="add mod">
          <ac:chgData name="Heil, Max" userId="08fecc00-5d4a-4f88-b6cd-de2e5f0e80e2" providerId="ADAL" clId="{CBE356C9-9332-49EE-8761-88DF37242F5D}" dt="2025-04-02T23:04:25.415" v="6481"/>
          <ac:spMkLst>
            <pc:docMk/>
            <pc:sldMk cId="788001431" sldId="383"/>
            <ac:spMk id="11" creationId="{81D9D27C-49B6-7A28-34DC-9ADDB9B157EA}"/>
          </ac:spMkLst>
        </pc:spChg>
        <pc:spChg chg="add mod">
          <ac:chgData name="Heil, Max" userId="08fecc00-5d4a-4f88-b6cd-de2e5f0e80e2" providerId="ADAL" clId="{CBE356C9-9332-49EE-8761-88DF37242F5D}" dt="2025-04-02T23:37:59.205" v="7489" actId="1076"/>
          <ac:spMkLst>
            <pc:docMk/>
            <pc:sldMk cId="788001431" sldId="383"/>
            <ac:spMk id="12" creationId="{6E600BF4-8E13-0C47-2DB5-614DCB05E0CB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3" creationId="{52167237-9CE3-E3B4-DF48-8CFA03178181}"/>
          </ac:spMkLst>
        </pc:spChg>
        <pc:spChg chg="add mod">
          <ac:chgData name="Heil, Max" userId="08fecc00-5d4a-4f88-b6cd-de2e5f0e80e2" providerId="ADAL" clId="{CBE356C9-9332-49EE-8761-88DF37242F5D}" dt="2025-04-02T23:38:45.020" v="7499" actId="1076"/>
          <ac:spMkLst>
            <pc:docMk/>
            <pc:sldMk cId="788001431" sldId="383"/>
            <ac:spMk id="14" creationId="{F6943D19-E67B-7778-8F07-CED1C8574C29}"/>
          </ac:spMkLst>
        </pc:spChg>
        <pc:spChg chg="add mod">
          <ac:chgData name="Heil, Max" userId="08fecc00-5d4a-4f88-b6cd-de2e5f0e80e2" providerId="ADAL" clId="{CBE356C9-9332-49EE-8761-88DF37242F5D}" dt="2025-04-02T23:38:49.672" v="7500" actId="1076"/>
          <ac:spMkLst>
            <pc:docMk/>
            <pc:sldMk cId="788001431" sldId="383"/>
            <ac:spMk id="15" creationId="{78F391D6-5C94-A87C-5B3D-C2635B83D67C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6" creationId="{D0EF8607-4BDC-22D5-16E1-AAFD0C4DB6C0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7" creationId="{13376CBD-F202-6CE5-FC4A-D175CF5CA0F9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8" creationId="{EE5EE9BC-B9F0-E96B-A03D-314630A251F3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19" creationId="{A7C5E7D2-6CA6-F8AA-1834-F31007CBB155}"/>
          </ac:spMkLst>
        </pc:spChg>
        <pc:spChg chg="add mod">
          <ac:chgData name="Heil, Max" userId="08fecc00-5d4a-4f88-b6cd-de2e5f0e80e2" providerId="ADAL" clId="{CBE356C9-9332-49EE-8761-88DF37242F5D}" dt="2025-04-02T23:39:55.099" v="7510" actId="164"/>
          <ac:spMkLst>
            <pc:docMk/>
            <pc:sldMk cId="788001431" sldId="383"/>
            <ac:spMk id="20" creationId="{CD290DBD-75E7-6FDF-3001-61E17396FC81}"/>
          </ac:spMkLst>
        </pc:spChg>
        <pc:grpChg chg="mod">
          <ac:chgData name="Heil, Max" userId="08fecc00-5d4a-4f88-b6cd-de2e5f0e80e2" providerId="ADAL" clId="{CBE356C9-9332-49EE-8761-88DF37242F5D}" dt="2025-04-02T23:40:02.192" v="7512" actId="1076"/>
          <ac:grpSpMkLst>
            <pc:docMk/>
            <pc:sldMk cId="788001431" sldId="383"/>
            <ac:grpSpMk id="21" creationId="{761415B5-0D2B-DABF-56F2-3C28CD130279}"/>
          </ac:grpSpMkLst>
        </pc:grpChg>
      </pc:sldChg>
      <pc:sldChg chg="addSp delSp modSp add mod">
        <pc:chgData name="Heil, Max" userId="08fecc00-5d4a-4f88-b6cd-de2e5f0e80e2" providerId="ADAL" clId="{CBE356C9-9332-49EE-8761-88DF37242F5D}" dt="2025-04-03T00:37:20.633" v="7605" actId="1076"/>
        <pc:sldMkLst>
          <pc:docMk/>
          <pc:sldMk cId="385692663" sldId="384"/>
        </pc:sldMkLst>
        <pc:spChg chg="del mod topLvl">
          <ac:chgData name="Heil, Max" userId="08fecc00-5d4a-4f88-b6cd-de2e5f0e80e2" providerId="ADAL" clId="{CBE356C9-9332-49EE-8761-88DF37242F5D}" dt="2025-04-02T23:42:46.875" v="7562" actId="478"/>
          <ac:spMkLst>
            <pc:docMk/>
            <pc:sldMk cId="385692663" sldId="384"/>
            <ac:spMk id="2" creationId="{191E26BC-FBB0-4C8D-A076-83A3A895713F}"/>
          </ac:spMkLst>
        </pc:spChg>
        <pc:spChg chg="mod">
          <ac:chgData name="Heil, Max" userId="08fecc00-5d4a-4f88-b6cd-de2e5f0e80e2" providerId="ADAL" clId="{CBE356C9-9332-49EE-8761-88DF37242F5D}" dt="2025-04-03T00:37:20.633" v="7605" actId="1076"/>
          <ac:spMkLst>
            <pc:docMk/>
            <pc:sldMk cId="385692663" sldId="384"/>
            <ac:spMk id="2" creationId="{A8EDD84E-C897-FB9F-5CB3-BF77F3A71B01}"/>
          </ac:spMkLst>
        </pc:spChg>
        <pc:spChg chg="del">
          <ac:chgData name="Heil, Max" userId="08fecc00-5d4a-4f88-b6cd-de2e5f0e80e2" providerId="ADAL" clId="{CBE356C9-9332-49EE-8761-88DF37242F5D}" dt="2025-04-02T23:42:28.014" v="7554" actId="478"/>
          <ac:spMkLst>
            <pc:docMk/>
            <pc:sldMk cId="385692663" sldId="384"/>
            <ac:spMk id="3" creationId="{FEA51E0A-73FB-607F-28FB-ADB00402B5FC}"/>
          </ac:spMkLst>
        </pc:spChg>
        <pc:spChg chg="del mod">
          <ac:chgData name="Heil, Max" userId="08fecc00-5d4a-4f88-b6cd-de2e5f0e80e2" providerId="ADAL" clId="{CBE356C9-9332-49EE-8761-88DF37242F5D}" dt="2025-04-03T00:36:32.952" v="7591" actId="478"/>
          <ac:spMkLst>
            <pc:docMk/>
            <pc:sldMk cId="385692663" sldId="384"/>
            <ac:spMk id="4" creationId="{479A5965-A48D-F52D-A2B5-9012173288DA}"/>
          </ac:spMkLst>
        </pc:spChg>
        <pc:spChg chg="del mod">
          <ac:chgData name="Heil, Max" userId="08fecc00-5d4a-4f88-b6cd-de2e5f0e80e2" providerId="ADAL" clId="{CBE356C9-9332-49EE-8761-88DF37242F5D}" dt="2025-04-02T23:46:15.622" v="7569" actId="478"/>
          <ac:spMkLst>
            <pc:docMk/>
            <pc:sldMk cId="385692663" sldId="384"/>
            <ac:spMk id="5" creationId="{7F4AAE64-58C7-5B79-A3B6-77DEDC17976E}"/>
          </ac:spMkLst>
        </pc:spChg>
        <pc:spChg chg="mod">
          <ac:chgData name="Heil, Max" userId="08fecc00-5d4a-4f88-b6cd-de2e5f0e80e2" providerId="ADAL" clId="{CBE356C9-9332-49EE-8761-88DF37242F5D}" dt="2025-04-03T00:37:20.633" v="7605" actId="1076"/>
          <ac:spMkLst>
            <pc:docMk/>
            <pc:sldMk cId="385692663" sldId="384"/>
            <ac:spMk id="6" creationId="{AAB7F9DA-76AD-5149-CE60-8135F7A7506E}"/>
          </ac:spMkLst>
        </pc:spChg>
        <pc:spChg chg="del">
          <ac:chgData name="Heil, Max" userId="08fecc00-5d4a-4f88-b6cd-de2e5f0e80e2" providerId="ADAL" clId="{CBE356C9-9332-49EE-8761-88DF37242F5D}" dt="2025-04-02T23:42:31.041" v="7556" actId="478"/>
          <ac:spMkLst>
            <pc:docMk/>
            <pc:sldMk cId="385692663" sldId="384"/>
            <ac:spMk id="7" creationId="{E671796D-ACC1-1472-156C-F7E2C29023AF}"/>
          </ac:spMkLst>
        </pc:spChg>
        <pc:spChg chg="del">
          <ac:chgData name="Heil, Max" userId="08fecc00-5d4a-4f88-b6cd-de2e5f0e80e2" providerId="ADAL" clId="{CBE356C9-9332-49EE-8761-88DF37242F5D}" dt="2025-04-02T23:45:12.120" v="7563" actId="478"/>
          <ac:spMkLst>
            <pc:docMk/>
            <pc:sldMk cId="385692663" sldId="384"/>
            <ac:spMk id="8" creationId="{E513F7A7-8F6A-122C-6005-88C2DB3FD1E5}"/>
          </ac:spMkLst>
        </pc:spChg>
        <pc:spChg chg="del">
          <ac:chgData name="Heil, Max" userId="08fecc00-5d4a-4f88-b6cd-de2e5f0e80e2" providerId="ADAL" clId="{CBE356C9-9332-49EE-8761-88DF37242F5D}" dt="2025-04-02T23:42:29.804" v="7555" actId="478"/>
          <ac:spMkLst>
            <pc:docMk/>
            <pc:sldMk cId="385692663" sldId="384"/>
            <ac:spMk id="10" creationId="{67ACE6FC-7EDE-F6C0-AFB2-32C0963DC5D6}"/>
          </ac:spMkLst>
        </pc:spChg>
        <pc:spChg chg="add mod">
          <ac:chgData name="Heil, Max" userId="08fecc00-5d4a-4f88-b6cd-de2e5f0e80e2" providerId="ADAL" clId="{CBE356C9-9332-49EE-8761-88DF37242F5D}" dt="2025-04-02T23:46:15.622" v="7569" actId="478"/>
          <ac:spMkLst>
            <pc:docMk/>
            <pc:sldMk cId="385692663" sldId="384"/>
            <ac:spMk id="11" creationId="{8E275B03-E844-3718-7939-994450AEE506}"/>
          </ac:spMkLst>
        </pc:spChg>
        <pc:spChg chg="del">
          <ac:chgData name="Heil, Max" userId="08fecc00-5d4a-4f88-b6cd-de2e5f0e80e2" providerId="ADAL" clId="{CBE356C9-9332-49EE-8761-88DF37242F5D}" dt="2025-04-02T23:42:25.673" v="7553" actId="478"/>
          <ac:spMkLst>
            <pc:docMk/>
            <pc:sldMk cId="385692663" sldId="384"/>
            <ac:spMk id="12" creationId="{87358AE4-0E7A-81A2-65E4-54ABB1FB18AB}"/>
          </ac:spMkLst>
        </pc:spChg>
        <pc:spChg chg="del">
          <ac:chgData name="Heil, Max" userId="08fecc00-5d4a-4f88-b6cd-de2e5f0e80e2" providerId="ADAL" clId="{CBE356C9-9332-49EE-8761-88DF37242F5D}" dt="2025-04-02T23:42:32.486" v="7557" actId="478"/>
          <ac:spMkLst>
            <pc:docMk/>
            <pc:sldMk cId="385692663" sldId="384"/>
            <ac:spMk id="13" creationId="{1DF169D2-9A6C-E346-5002-E45D53B85A62}"/>
          </ac:spMkLst>
        </pc:spChg>
        <pc:spChg chg="del mod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4" creationId="{AF843499-FEC9-21FB-7E34-08DA1573573D}"/>
          </ac:spMkLst>
        </pc:spChg>
        <pc:spChg chg="del mod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5" creationId="{8DF77C97-75AD-EA3F-D9EC-E6BC9F22D280}"/>
          </ac:spMkLst>
        </pc:spChg>
        <pc:spChg chg="del mod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6" creationId="{051393C2-8021-46AD-3B38-1F57F2A58E15}"/>
          </ac:spMkLst>
        </pc:spChg>
        <pc:spChg chg="del mod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7" creationId="{A7E45788-31D3-847A-7EFF-C81A21FAA4BB}"/>
          </ac:spMkLst>
        </pc:spChg>
        <pc:spChg chg="del mod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8" creationId="{F5C7A148-6AC3-B9BA-BDE0-C7C17A123E79}"/>
          </ac:spMkLst>
        </pc:spChg>
        <pc:spChg chg="del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19" creationId="{F5ECE7C5-2A24-1B44-B82A-28E488D79690}"/>
          </ac:spMkLst>
        </pc:spChg>
        <pc:spChg chg="del topLvl">
          <ac:chgData name="Heil, Max" userId="08fecc00-5d4a-4f88-b6cd-de2e5f0e80e2" providerId="ADAL" clId="{CBE356C9-9332-49EE-8761-88DF37242F5D}" dt="2025-04-02T23:42:36.744" v="7559" actId="478"/>
          <ac:spMkLst>
            <pc:docMk/>
            <pc:sldMk cId="385692663" sldId="384"/>
            <ac:spMk id="20" creationId="{6FC2AAE6-A05B-4698-2C36-632AE56D4921}"/>
          </ac:spMkLst>
        </pc:spChg>
        <pc:spChg chg="add mod">
          <ac:chgData name="Heil, Max" userId="08fecc00-5d4a-4f88-b6cd-de2e5f0e80e2" providerId="ADAL" clId="{CBE356C9-9332-49EE-8761-88DF37242F5D}" dt="2025-04-03T00:36:30.452" v="7590"/>
          <ac:spMkLst>
            <pc:docMk/>
            <pc:sldMk cId="385692663" sldId="384"/>
            <ac:spMk id="22" creationId="{02FB9A80-208D-B1F0-D0BD-912A4C689EBC}"/>
          </ac:spMkLst>
        </pc:spChg>
        <pc:grpChg chg="del">
          <ac:chgData name="Heil, Max" userId="08fecc00-5d4a-4f88-b6cd-de2e5f0e80e2" providerId="ADAL" clId="{CBE356C9-9332-49EE-8761-88DF37242F5D}" dt="2025-04-02T23:42:36.744" v="7559" actId="478"/>
          <ac:grpSpMkLst>
            <pc:docMk/>
            <pc:sldMk cId="385692663" sldId="384"/>
            <ac:grpSpMk id="21" creationId="{B5A40B4F-00F7-9180-5540-0AD05A4B72DB}"/>
          </ac:grpSpMkLst>
        </pc:grpChg>
        <pc:picChg chg="mod">
          <ac:chgData name="Heil, Max" userId="08fecc00-5d4a-4f88-b6cd-de2e5f0e80e2" providerId="ADAL" clId="{CBE356C9-9332-49EE-8761-88DF37242F5D}" dt="2025-04-03T00:37:20.633" v="7605" actId="1076"/>
          <ac:picMkLst>
            <pc:docMk/>
            <pc:sldMk cId="385692663" sldId="384"/>
            <ac:picMk id="3" creationId="{A64B9983-B4AE-F896-778B-8A3F7FC704D1}"/>
          </ac:picMkLst>
        </pc:picChg>
        <pc:picChg chg="mod">
          <ac:chgData name="Heil, Max" userId="08fecc00-5d4a-4f88-b6cd-de2e5f0e80e2" providerId="ADAL" clId="{CBE356C9-9332-49EE-8761-88DF37242F5D}" dt="2025-04-03T00:37:20.633" v="7605" actId="1076"/>
          <ac:picMkLst>
            <pc:docMk/>
            <pc:sldMk cId="385692663" sldId="384"/>
            <ac:picMk id="5" creationId="{6B8F01CF-F80C-180B-07A6-A467D00BD31A}"/>
          </ac:picMkLst>
        </pc:picChg>
        <pc:picChg chg="add del mod">
          <ac:chgData name="Heil, Max" userId="08fecc00-5d4a-4f88-b6cd-de2e5f0e80e2" providerId="ADAL" clId="{CBE356C9-9332-49EE-8761-88DF37242F5D}" dt="2025-04-02T23:45:48.752" v="7568" actId="478"/>
          <ac:picMkLst>
            <pc:docMk/>
            <pc:sldMk cId="385692663" sldId="384"/>
            <ac:picMk id="6" creationId="{074298F0-09EE-AE86-FD55-2531EABBBF05}"/>
          </ac:picMkLst>
        </pc:picChg>
      </pc:sldChg>
      <pc:sldChg chg="addSp delSp modSp mod">
        <pc:chgData name="Heil, Max" userId="08fecc00-5d4a-4f88-b6cd-de2e5f0e80e2" providerId="ADAL" clId="{CBE356C9-9332-49EE-8761-88DF37242F5D}" dt="2025-04-03T00:38:19.669" v="7622" actId="1076"/>
        <pc:sldMkLst>
          <pc:docMk/>
          <pc:sldMk cId="3202095282" sldId="385"/>
        </pc:sldMkLst>
        <pc:spChg chg="add mod">
          <ac:chgData name="Heil, Max" userId="08fecc00-5d4a-4f88-b6cd-de2e5f0e80e2" providerId="ADAL" clId="{CBE356C9-9332-49EE-8761-88DF37242F5D}" dt="2025-04-03T00:38:09.335" v="7619" actId="20577"/>
          <ac:spMkLst>
            <pc:docMk/>
            <pc:sldMk cId="3202095282" sldId="385"/>
            <ac:spMk id="5" creationId="{3326B90D-5DDD-449E-5989-D9433E6CD4FE}"/>
          </ac:spMkLst>
        </pc:spChg>
        <pc:spChg chg="del mod">
          <ac:chgData name="Heil, Max" userId="08fecc00-5d4a-4f88-b6cd-de2e5f0e80e2" providerId="ADAL" clId="{CBE356C9-9332-49EE-8761-88DF37242F5D}" dt="2025-04-03T00:37:57.894" v="7614" actId="478"/>
          <ac:spMkLst>
            <pc:docMk/>
            <pc:sldMk cId="3202095282" sldId="385"/>
            <ac:spMk id="6" creationId="{A0397DF2-FDC8-E462-809F-E759C346987B}"/>
          </ac:spMkLst>
        </pc:spChg>
        <pc:picChg chg="mod ord">
          <ac:chgData name="Heil, Max" userId="08fecc00-5d4a-4f88-b6cd-de2e5f0e80e2" providerId="ADAL" clId="{CBE356C9-9332-49EE-8761-88DF37242F5D}" dt="2025-04-03T00:38:19.669" v="7622" actId="1076"/>
          <ac:picMkLst>
            <pc:docMk/>
            <pc:sldMk cId="3202095282" sldId="385"/>
            <ac:picMk id="7" creationId="{D8AB2FDE-E58A-2453-7075-07180F20BAA6}"/>
          </ac:picMkLst>
        </pc:picChg>
      </pc:sldChg>
      <pc:sldChg chg="modSp mod">
        <pc:chgData name="Heil, Max" userId="08fecc00-5d4a-4f88-b6cd-de2e5f0e80e2" providerId="ADAL" clId="{CBE356C9-9332-49EE-8761-88DF37242F5D}" dt="2025-04-03T00:40:45.036" v="7636" actId="403"/>
        <pc:sldMkLst>
          <pc:docMk/>
          <pc:sldMk cId="403433661" sldId="386"/>
        </pc:sldMkLst>
        <pc:spChg chg="mod">
          <ac:chgData name="Heil, Max" userId="08fecc00-5d4a-4f88-b6cd-de2e5f0e80e2" providerId="ADAL" clId="{CBE356C9-9332-49EE-8761-88DF37242F5D}" dt="2025-04-03T00:40:45.036" v="7636" actId="403"/>
          <ac:spMkLst>
            <pc:docMk/>
            <pc:sldMk cId="403433661" sldId="386"/>
            <ac:spMk id="7" creationId="{5DCF77FD-9669-5158-3E10-DB0A1795BF89}"/>
          </ac:spMkLst>
        </pc:spChg>
        <pc:picChg chg="mod">
          <ac:chgData name="Heil, Max" userId="08fecc00-5d4a-4f88-b6cd-de2e5f0e80e2" providerId="ADAL" clId="{CBE356C9-9332-49EE-8761-88DF37242F5D}" dt="2025-04-03T00:39:54.273" v="7623" actId="14100"/>
          <ac:picMkLst>
            <pc:docMk/>
            <pc:sldMk cId="403433661" sldId="386"/>
            <ac:picMk id="9" creationId="{AA6362D0-B433-A8D7-4B3D-2CB0B16B7DB0}"/>
          </ac:picMkLst>
        </pc:picChg>
        <pc:picChg chg="mod">
          <ac:chgData name="Heil, Max" userId="08fecc00-5d4a-4f88-b6cd-de2e5f0e80e2" providerId="ADAL" clId="{CBE356C9-9332-49EE-8761-88DF37242F5D}" dt="2025-04-03T00:40:00.847" v="7626" actId="1076"/>
          <ac:picMkLst>
            <pc:docMk/>
            <pc:sldMk cId="403433661" sldId="386"/>
            <ac:picMk id="10" creationId="{D5A761AE-48B3-4240-08F1-1F29E1181E7A}"/>
          </ac:picMkLst>
        </pc:picChg>
      </pc:sldChg>
      <pc:sldChg chg="addSp delSp modSp add mod ord">
        <pc:chgData name="Heil, Max" userId="08fecc00-5d4a-4f88-b6cd-de2e5f0e80e2" providerId="ADAL" clId="{CBE356C9-9332-49EE-8761-88DF37242F5D}" dt="2025-04-03T01:07:31.483" v="8636" actId="14100"/>
        <pc:sldMkLst>
          <pc:docMk/>
          <pc:sldMk cId="3459742595" sldId="387"/>
        </pc:sldMkLst>
        <pc:spChg chg="mod">
          <ac:chgData name="Heil, Max" userId="08fecc00-5d4a-4f88-b6cd-de2e5f0e80e2" providerId="ADAL" clId="{CBE356C9-9332-49EE-8761-88DF37242F5D}" dt="2025-04-03T00:45:21.941" v="7709" actId="20577"/>
          <ac:spMkLst>
            <pc:docMk/>
            <pc:sldMk cId="3459742595" sldId="387"/>
            <ac:spMk id="4" creationId="{CA598150-CDAC-B1AA-85FB-B6AB8037A4C7}"/>
          </ac:spMkLst>
        </pc:spChg>
        <pc:spChg chg="mod">
          <ac:chgData name="Heil, Max" userId="08fecc00-5d4a-4f88-b6cd-de2e5f0e80e2" providerId="ADAL" clId="{CBE356C9-9332-49EE-8761-88DF37242F5D}" dt="2025-04-03T01:07:31.483" v="8636" actId="14100"/>
          <ac:spMkLst>
            <pc:docMk/>
            <pc:sldMk cId="3459742595" sldId="387"/>
            <ac:spMk id="5" creationId="{06681EB8-C122-641D-7AA8-C57E70C68C6A}"/>
          </ac:spMkLst>
        </pc:spChg>
        <pc:spChg chg="add del">
          <ac:chgData name="Heil, Max" userId="08fecc00-5d4a-4f88-b6cd-de2e5f0e80e2" providerId="ADAL" clId="{CBE356C9-9332-49EE-8761-88DF37242F5D}" dt="2025-04-03T00:45:42.738" v="7761" actId="478"/>
          <ac:spMkLst>
            <pc:docMk/>
            <pc:sldMk cId="3459742595" sldId="387"/>
            <ac:spMk id="8" creationId="{BF4E202A-5A1F-2477-466A-4BAE6EA0A409}"/>
          </ac:spMkLst>
        </pc:spChg>
        <pc:grpChg chg="del">
          <ac:chgData name="Heil, Max" userId="08fecc00-5d4a-4f88-b6cd-de2e5f0e80e2" providerId="ADAL" clId="{CBE356C9-9332-49EE-8761-88DF37242F5D}" dt="2025-04-03T00:45:44.772" v="7762" actId="478"/>
          <ac:grpSpMkLst>
            <pc:docMk/>
            <pc:sldMk cId="3459742595" sldId="387"/>
            <ac:grpSpMk id="21" creationId="{668A2C43-CF13-CEB0-A3C0-F0DBB9329188}"/>
          </ac:grpSpMkLst>
        </pc:grpChg>
        <pc:picChg chg="add mod ord">
          <ac:chgData name="Heil, Max" userId="08fecc00-5d4a-4f88-b6cd-de2e5f0e80e2" providerId="ADAL" clId="{CBE356C9-9332-49EE-8761-88DF37242F5D}" dt="2025-04-03T01:02:55.448" v="8560" actId="1076"/>
          <ac:picMkLst>
            <pc:docMk/>
            <pc:sldMk cId="3459742595" sldId="387"/>
            <ac:picMk id="9" creationId="{2B598D1F-6C4F-D652-FFED-FCC4F0E06C3B}"/>
          </ac:picMkLst>
        </pc:picChg>
        <pc:picChg chg="add del mod">
          <ac:chgData name="Heil, Max" userId="08fecc00-5d4a-4f88-b6cd-de2e5f0e80e2" providerId="ADAL" clId="{CBE356C9-9332-49EE-8761-88DF37242F5D}" dt="2025-04-03T00:46:53.628" v="7770" actId="478"/>
          <ac:picMkLst>
            <pc:docMk/>
            <pc:sldMk cId="3459742595" sldId="387"/>
            <ac:picMk id="22" creationId="{BFA90C10-4DCD-1511-6EDA-DBDB57A8D939}"/>
          </ac:picMkLst>
        </pc:picChg>
        <pc:picChg chg="add del mod">
          <ac:chgData name="Heil, Max" userId="08fecc00-5d4a-4f88-b6cd-de2e5f0e80e2" providerId="ADAL" clId="{CBE356C9-9332-49EE-8761-88DF37242F5D}" dt="2025-04-03T00:47:04.975" v="7775" actId="478"/>
          <ac:picMkLst>
            <pc:docMk/>
            <pc:sldMk cId="3459742595" sldId="387"/>
            <ac:picMk id="24" creationId="{26742E5B-AA3B-6846-F8D5-A6BE01623A6F}"/>
          </ac:picMkLst>
        </pc:picChg>
      </pc:sldChg>
      <pc:sldChg chg="delSp modSp add mod">
        <pc:chgData name="Heil, Max" userId="08fecc00-5d4a-4f88-b6cd-de2e5f0e80e2" providerId="ADAL" clId="{CBE356C9-9332-49EE-8761-88DF37242F5D}" dt="2025-04-03T02:00:10.103" v="10668" actId="20577"/>
        <pc:sldMkLst>
          <pc:docMk/>
          <pc:sldMk cId="453184575" sldId="388"/>
        </pc:sldMkLst>
        <pc:spChg chg="mod">
          <ac:chgData name="Heil, Max" userId="08fecc00-5d4a-4f88-b6cd-de2e5f0e80e2" providerId="ADAL" clId="{CBE356C9-9332-49EE-8761-88DF37242F5D}" dt="2025-04-03T01:08:37.047" v="8648" actId="20577"/>
          <ac:spMkLst>
            <pc:docMk/>
            <pc:sldMk cId="453184575" sldId="388"/>
            <ac:spMk id="4" creationId="{CD11F68F-BE11-A1FA-196A-AAD521801773}"/>
          </ac:spMkLst>
        </pc:spChg>
        <pc:spChg chg="mod">
          <ac:chgData name="Heil, Max" userId="08fecc00-5d4a-4f88-b6cd-de2e5f0e80e2" providerId="ADAL" clId="{CBE356C9-9332-49EE-8761-88DF37242F5D}" dt="2025-04-03T02:00:10.103" v="10668" actId="20577"/>
          <ac:spMkLst>
            <pc:docMk/>
            <pc:sldMk cId="453184575" sldId="388"/>
            <ac:spMk id="5" creationId="{FC847973-ED0F-6452-4FEA-38EDD16C1FDA}"/>
          </ac:spMkLst>
        </pc:spChg>
        <pc:picChg chg="del mod">
          <ac:chgData name="Heil, Max" userId="08fecc00-5d4a-4f88-b6cd-de2e5f0e80e2" providerId="ADAL" clId="{CBE356C9-9332-49EE-8761-88DF37242F5D}" dt="2025-04-03T01:57:22.571" v="10617" actId="478"/>
          <ac:picMkLst>
            <pc:docMk/>
            <pc:sldMk cId="453184575" sldId="388"/>
            <ac:picMk id="9" creationId="{651A0062-4F27-2AD4-44AA-68B035275383}"/>
          </ac:picMkLst>
        </pc:picChg>
      </pc:sldChg>
      <pc:sldChg chg="addSp delSp modSp add mod">
        <pc:chgData name="Heil, Max" userId="08fecc00-5d4a-4f88-b6cd-de2e5f0e80e2" providerId="ADAL" clId="{CBE356C9-9332-49EE-8761-88DF37242F5D}" dt="2025-04-03T03:00:04.747" v="11541" actId="1076"/>
        <pc:sldMkLst>
          <pc:docMk/>
          <pc:sldMk cId="1174933398" sldId="389"/>
        </pc:sldMkLst>
        <pc:spChg chg="mod">
          <ac:chgData name="Heil, Max" userId="08fecc00-5d4a-4f88-b6cd-de2e5f0e80e2" providerId="ADAL" clId="{CBE356C9-9332-49EE-8761-88DF37242F5D}" dt="2025-04-03T02:00:34.167" v="10712" actId="20577"/>
          <ac:spMkLst>
            <pc:docMk/>
            <pc:sldMk cId="1174933398" sldId="389"/>
            <ac:spMk id="4" creationId="{57606238-8589-441B-740C-3C3D0427C0BB}"/>
          </ac:spMkLst>
        </pc:spChg>
        <pc:spChg chg="del mod">
          <ac:chgData name="Heil, Max" userId="08fecc00-5d4a-4f88-b6cd-de2e5f0e80e2" providerId="ADAL" clId="{CBE356C9-9332-49EE-8761-88DF37242F5D}" dt="2025-04-03T02:49:37.119" v="11417" actId="478"/>
          <ac:spMkLst>
            <pc:docMk/>
            <pc:sldMk cId="1174933398" sldId="389"/>
            <ac:spMk id="5" creationId="{EC6796E6-4E28-BA02-79DB-F3E93C3E0B45}"/>
          </ac:spMkLst>
        </pc:spChg>
        <pc:spChg chg="add mod topLvl">
          <ac:chgData name="Heil, Max" userId="08fecc00-5d4a-4f88-b6cd-de2e5f0e80e2" providerId="ADAL" clId="{CBE356C9-9332-49EE-8761-88DF37242F5D}" dt="2025-04-03T02:59:50.111" v="11538" actId="1076"/>
          <ac:spMkLst>
            <pc:docMk/>
            <pc:sldMk cId="1174933398" sldId="389"/>
            <ac:spMk id="10" creationId="{8617BE99-4ED9-7433-6059-889ECCADEE8F}"/>
          </ac:spMkLst>
        </pc:spChg>
        <pc:spChg chg="add mod topLvl">
          <ac:chgData name="Heil, Max" userId="08fecc00-5d4a-4f88-b6cd-de2e5f0e80e2" providerId="ADAL" clId="{CBE356C9-9332-49EE-8761-88DF37242F5D}" dt="2025-04-03T03:00:04.747" v="11541" actId="1076"/>
          <ac:spMkLst>
            <pc:docMk/>
            <pc:sldMk cId="1174933398" sldId="389"/>
            <ac:spMk id="12" creationId="{52C0B206-65A1-FFA8-28D6-4C4FB98EB9A1}"/>
          </ac:spMkLst>
        </pc:spChg>
        <pc:spChg chg="add mod">
          <ac:chgData name="Heil, Max" userId="08fecc00-5d4a-4f88-b6cd-de2e5f0e80e2" providerId="ADAL" clId="{CBE356C9-9332-49EE-8761-88DF37242F5D}" dt="2025-04-03T02:57:40.799" v="11521" actId="1036"/>
          <ac:spMkLst>
            <pc:docMk/>
            <pc:sldMk cId="1174933398" sldId="389"/>
            <ac:spMk id="15" creationId="{02336F95-AA3F-EE56-CFAA-2DA04036431A}"/>
          </ac:spMkLst>
        </pc:spChg>
        <pc:spChg chg="add mod">
          <ac:chgData name="Heil, Max" userId="08fecc00-5d4a-4f88-b6cd-de2e5f0e80e2" providerId="ADAL" clId="{CBE356C9-9332-49EE-8761-88DF37242F5D}" dt="2025-04-03T02:57:31.838" v="11495" actId="1035"/>
          <ac:spMkLst>
            <pc:docMk/>
            <pc:sldMk cId="1174933398" sldId="389"/>
            <ac:spMk id="16" creationId="{BA0C4084-426E-A384-088B-D87824068566}"/>
          </ac:spMkLst>
        </pc:spChg>
        <pc:spChg chg="add del mod">
          <ac:chgData name="Heil, Max" userId="08fecc00-5d4a-4f88-b6cd-de2e5f0e80e2" providerId="ADAL" clId="{CBE356C9-9332-49EE-8761-88DF37242F5D}" dt="2025-04-03T02:57:54.462" v="11525" actId="478"/>
          <ac:spMkLst>
            <pc:docMk/>
            <pc:sldMk cId="1174933398" sldId="389"/>
            <ac:spMk id="21" creationId="{18E7ACEC-6D82-19AA-AFEC-FEE31F0B62E7}"/>
          </ac:spMkLst>
        </pc:spChg>
        <pc:grpChg chg="add del mod">
          <ac:chgData name="Heil, Max" userId="08fecc00-5d4a-4f88-b6cd-de2e5f0e80e2" providerId="ADAL" clId="{CBE356C9-9332-49EE-8761-88DF37242F5D}" dt="2025-04-03T02:57:59.369" v="11526" actId="165"/>
          <ac:grpSpMkLst>
            <pc:docMk/>
            <pc:sldMk cId="1174933398" sldId="389"/>
            <ac:grpSpMk id="11" creationId="{97CC91CA-FB99-FD2C-2C47-56D5394CE288}"/>
          </ac:grpSpMkLst>
        </pc:grpChg>
        <pc:grpChg chg="add del mod">
          <ac:chgData name="Heil, Max" userId="08fecc00-5d4a-4f88-b6cd-de2e5f0e80e2" providerId="ADAL" clId="{CBE356C9-9332-49EE-8761-88DF37242F5D}" dt="2025-04-03T02:58:09.582" v="11528" actId="165"/>
          <ac:grpSpMkLst>
            <pc:docMk/>
            <pc:sldMk cId="1174933398" sldId="389"/>
            <ac:grpSpMk id="13" creationId="{C717554C-A791-F4BE-CEB1-DB3168FC6459}"/>
          </ac:grpSpMkLst>
        </pc:grpChg>
        <pc:picChg chg="add mod">
          <ac:chgData name="Heil, Max" userId="08fecc00-5d4a-4f88-b6cd-de2e5f0e80e2" providerId="ADAL" clId="{CBE356C9-9332-49EE-8761-88DF37242F5D}" dt="2025-04-03T02:57:40.799" v="11521" actId="1036"/>
          <ac:picMkLst>
            <pc:docMk/>
            <pc:sldMk cId="1174933398" sldId="389"/>
            <ac:picMk id="3" creationId="{36A6F8DA-A5D9-B97D-2F16-9F9AB56A04E9}"/>
          </ac:picMkLst>
        </pc:picChg>
        <pc:picChg chg="add mod ord topLvl modCrop">
          <ac:chgData name="Heil, Max" userId="08fecc00-5d4a-4f88-b6cd-de2e5f0e80e2" providerId="ADAL" clId="{CBE356C9-9332-49EE-8761-88DF37242F5D}" dt="2025-04-03T02:57:59.369" v="11526" actId="165"/>
          <ac:picMkLst>
            <pc:docMk/>
            <pc:sldMk cId="1174933398" sldId="389"/>
            <ac:picMk id="7" creationId="{17E57262-47B8-CB41-D20D-B3E0794A4663}"/>
          </ac:picMkLst>
        </pc:picChg>
        <pc:picChg chg="add mod ord topLvl modCrop">
          <ac:chgData name="Heil, Max" userId="08fecc00-5d4a-4f88-b6cd-de2e5f0e80e2" providerId="ADAL" clId="{CBE356C9-9332-49EE-8761-88DF37242F5D}" dt="2025-04-03T02:58:12.913" v="11530" actId="1076"/>
          <ac:picMkLst>
            <pc:docMk/>
            <pc:sldMk cId="1174933398" sldId="389"/>
            <ac:picMk id="9" creationId="{5AA259BC-BF56-3499-F176-A9DA2A4760C0}"/>
          </ac:picMkLst>
        </pc:picChg>
        <pc:picChg chg="add mod">
          <ac:chgData name="Heil, Max" userId="08fecc00-5d4a-4f88-b6cd-de2e5f0e80e2" providerId="ADAL" clId="{CBE356C9-9332-49EE-8761-88DF37242F5D}" dt="2025-04-03T02:57:31.838" v="11495" actId="1035"/>
          <ac:picMkLst>
            <pc:docMk/>
            <pc:sldMk cId="1174933398" sldId="389"/>
            <ac:picMk id="18" creationId="{301C7511-44C0-4BC0-3644-9D95D2E0A352}"/>
          </ac:picMkLst>
        </pc:picChg>
        <pc:picChg chg="add mod modCrop">
          <ac:chgData name="Heil, Max" userId="08fecc00-5d4a-4f88-b6cd-de2e5f0e80e2" providerId="ADAL" clId="{CBE356C9-9332-49EE-8761-88DF37242F5D}" dt="2025-04-03T02:59:43.819" v="11537" actId="1076"/>
          <ac:picMkLst>
            <pc:docMk/>
            <pc:sldMk cId="1174933398" sldId="389"/>
            <ac:picMk id="20" creationId="{C0AC5F15-2BD8-5546-F9DE-C075469168AF}"/>
          </ac:picMkLst>
        </pc:picChg>
        <pc:picChg chg="add mod">
          <ac:chgData name="Heil, Max" userId="08fecc00-5d4a-4f88-b6cd-de2e5f0e80e2" providerId="ADAL" clId="{CBE356C9-9332-49EE-8761-88DF37242F5D}" dt="2025-04-03T02:59:35.638" v="11536" actId="1076"/>
          <ac:picMkLst>
            <pc:docMk/>
            <pc:sldMk cId="1174933398" sldId="389"/>
            <ac:picMk id="22" creationId="{43CD904A-8AFE-C56B-309C-6AB36D0BDF23}"/>
          </ac:picMkLst>
        </pc:picChg>
      </pc:sldChg>
      <pc:sldChg chg="add del">
        <pc:chgData name="Heil, Max" userId="08fecc00-5d4a-4f88-b6cd-de2e5f0e80e2" providerId="ADAL" clId="{CBE356C9-9332-49EE-8761-88DF37242F5D}" dt="2025-04-03T02:15:59.664" v="10991" actId="47"/>
        <pc:sldMkLst>
          <pc:docMk/>
          <pc:sldMk cId="1780788670" sldId="390"/>
        </pc:sldMkLst>
      </pc:sldChg>
      <pc:sldChg chg="addSp delSp modSp add mod ord">
        <pc:chgData name="Heil, Max" userId="08fecc00-5d4a-4f88-b6cd-de2e5f0e80e2" providerId="ADAL" clId="{CBE356C9-9332-49EE-8761-88DF37242F5D}" dt="2025-04-03T03:59:10.958" v="13837" actId="20577"/>
        <pc:sldMkLst>
          <pc:docMk/>
          <pc:sldMk cId="4195333243" sldId="390"/>
        </pc:sldMkLst>
        <pc:spChg chg="mod">
          <ac:chgData name="Heil, Max" userId="08fecc00-5d4a-4f88-b6cd-de2e5f0e80e2" providerId="ADAL" clId="{CBE356C9-9332-49EE-8761-88DF37242F5D}" dt="2025-04-03T02:18:32.707" v="11045" actId="20577"/>
          <ac:spMkLst>
            <pc:docMk/>
            <pc:sldMk cId="4195333243" sldId="390"/>
            <ac:spMk id="4" creationId="{AA551F7B-96EE-5B7A-E791-BCE9DB6E9DBF}"/>
          </ac:spMkLst>
        </pc:spChg>
        <pc:spChg chg="del mod">
          <ac:chgData name="Heil, Max" userId="08fecc00-5d4a-4f88-b6cd-de2e5f0e80e2" providerId="ADAL" clId="{CBE356C9-9332-49EE-8761-88DF37242F5D}" dt="2025-04-03T03:09:33.735" v="11880" actId="478"/>
          <ac:spMkLst>
            <pc:docMk/>
            <pc:sldMk cId="4195333243" sldId="390"/>
            <ac:spMk id="5" creationId="{5E98EAFD-9DE2-0B38-AB1A-2A32D1A6E5AE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8" creationId="{FF4F4D85-E117-55CE-40A7-C8A3F1599D87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10" creationId="{B609E86E-5454-3944-35BC-531F4A9F443D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12" creationId="{EF3544E6-E0CE-628C-1411-CAC4203AF9B3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14" creationId="{4B9F8859-D648-F454-BB94-2EA72CD5F21D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21" creationId="{E7EEE0DA-2BF5-2B23-7A1D-6B16C0F91213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24" creationId="{BB6F2F8D-2BAF-FB63-7DAF-F821A213C376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26" creationId="{D999F997-2A8F-7F6A-B791-4520FC63C56A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29" creationId="{7E652AC8-962F-8634-2912-46CB8DF1A3F5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30" creationId="{4F73685D-6393-5212-CEDC-85878C250716}"/>
          </ac:spMkLst>
        </pc:spChg>
        <pc:spChg chg="mod">
          <ac:chgData name="Heil, Max" userId="08fecc00-5d4a-4f88-b6cd-de2e5f0e80e2" providerId="ADAL" clId="{CBE356C9-9332-49EE-8761-88DF37242F5D}" dt="2025-04-03T03:01:03.559" v="11547"/>
          <ac:spMkLst>
            <pc:docMk/>
            <pc:sldMk cId="4195333243" sldId="390"/>
            <ac:spMk id="34" creationId="{00C22B45-1BE4-713E-3992-8E75A8BDF3D6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43" creationId="{C3601824-5B65-CAF0-1074-A5060C5BA58C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44" creationId="{4A8A8581-766D-1606-1B25-8ADD0C40D7B5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46" creationId="{3DD37E14-6689-D242-E447-55B0E9C8E030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49" creationId="{48413739-9A39-5812-58AF-2048947A75E8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56" creationId="{F439D1D4-CD56-B3C9-4896-BB414EE90C08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59" creationId="{18F5AE3B-8507-F45B-1A7A-88FEE700A334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61" creationId="{ED20851D-C6E2-70D8-1590-284B6AA8EF43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64" creationId="{A6218665-CB7C-C4A6-052F-D23A0D067EA8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67" creationId="{094A9B29-F437-2E8F-0BAA-5A342993F3C2}"/>
          </ac:spMkLst>
        </pc:spChg>
        <pc:spChg chg="mod">
          <ac:chgData name="Heil, Max" userId="08fecc00-5d4a-4f88-b6cd-de2e5f0e80e2" providerId="ADAL" clId="{CBE356C9-9332-49EE-8761-88DF37242F5D}" dt="2025-04-03T03:01:09.953" v="11548"/>
          <ac:spMkLst>
            <pc:docMk/>
            <pc:sldMk cId="4195333243" sldId="390"/>
            <ac:spMk id="69" creationId="{0D9A6043-FFF4-A8FB-D11F-33FD2E1778ED}"/>
          </ac:spMkLst>
        </pc:spChg>
        <pc:spChg chg="add mod">
          <ac:chgData name="Heil, Max" userId="08fecc00-5d4a-4f88-b6cd-de2e5f0e80e2" providerId="ADAL" clId="{CBE356C9-9332-49EE-8761-88DF37242F5D}" dt="2025-04-03T03:59:10.958" v="13837" actId="20577"/>
          <ac:spMkLst>
            <pc:docMk/>
            <pc:sldMk cId="4195333243" sldId="390"/>
            <ac:spMk id="78" creationId="{3F52142A-A0C5-88AF-6553-203FBFEF7239}"/>
          </ac:spMkLst>
        </pc:spChg>
        <pc:picChg chg="del">
          <ac:chgData name="Heil, Max" userId="08fecc00-5d4a-4f88-b6cd-de2e5f0e80e2" providerId="ADAL" clId="{CBE356C9-9332-49EE-8761-88DF37242F5D}" dt="2025-04-03T02:23:10.352" v="11319" actId="478"/>
          <ac:picMkLst>
            <pc:docMk/>
            <pc:sldMk cId="4195333243" sldId="390"/>
            <ac:picMk id="9" creationId="{A648C133-4E85-3334-4512-10D516A2DFBA}"/>
          </ac:picMkLst>
        </pc:picChg>
        <pc:picChg chg="add del mod">
          <ac:chgData name="Heil, Max" userId="08fecc00-5d4a-4f88-b6cd-de2e5f0e80e2" providerId="ADAL" clId="{CBE356C9-9332-49EE-8761-88DF37242F5D}" dt="2025-04-03T03:09:32.046" v="11879" actId="478"/>
          <ac:picMkLst>
            <pc:docMk/>
            <pc:sldMk cId="4195333243" sldId="390"/>
            <ac:picMk id="76" creationId="{730428F8-5B09-E4EA-D433-B0168E2C392A}"/>
          </ac:picMkLst>
        </pc:picChg>
        <pc:picChg chg="add mod">
          <ac:chgData name="Heil, Max" userId="08fecc00-5d4a-4f88-b6cd-de2e5f0e80e2" providerId="ADAL" clId="{CBE356C9-9332-49EE-8761-88DF37242F5D}" dt="2025-04-03T03:51:43.752" v="13339" actId="1076"/>
          <ac:picMkLst>
            <pc:docMk/>
            <pc:sldMk cId="4195333243" sldId="390"/>
            <ac:picMk id="80" creationId="{D65C3B81-BB2A-7F8D-808B-CBB066C5CDDF}"/>
          </ac:picMkLst>
        </pc:picChg>
      </pc:sldChg>
      <pc:sldChg chg="addSp delSp modSp add mod">
        <pc:chgData name="Heil, Max" userId="08fecc00-5d4a-4f88-b6cd-de2e5f0e80e2" providerId="ADAL" clId="{CBE356C9-9332-49EE-8761-88DF37242F5D}" dt="2025-04-03T03:17:35.602" v="12225" actId="20577"/>
        <pc:sldMkLst>
          <pc:docMk/>
          <pc:sldMk cId="4101432706" sldId="391"/>
        </pc:sldMkLst>
        <pc:spChg chg="mod">
          <ac:chgData name="Heil, Max" userId="08fecc00-5d4a-4f88-b6cd-de2e5f0e80e2" providerId="ADAL" clId="{CBE356C9-9332-49EE-8761-88DF37242F5D}" dt="2025-04-03T03:17:35.602" v="12225" actId="20577"/>
          <ac:spMkLst>
            <pc:docMk/>
            <pc:sldMk cId="4101432706" sldId="391"/>
            <ac:spMk id="4" creationId="{CF59DBFD-2072-04A9-36CA-6D0057960C58}"/>
          </ac:spMkLst>
        </pc:spChg>
        <pc:spChg chg="del">
          <ac:chgData name="Heil, Max" userId="08fecc00-5d4a-4f88-b6cd-de2e5f0e80e2" providerId="ADAL" clId="{CBE356C9-9332-49EE-8761-88DF37242F5D}" dt="2025-04-03T02:42:53.772" v="11328" actId="478"/>
          <ac:spMkLst>
            <pc:docMk/>
            <pc:sldMk cId="4101432706" sldId="391"/>
            <ac:spMk id="5" creationId="{6197D4DA-E047-80AE-94EF-4617D3D56B34}"/>
          </ac:spMkLst>
        </pc:spChg>
        <pc:spChg chg="del">
          <ac:chgData name="Heil, Max" userId="08fecc00-5d4a-4f88-b6cd-de2e5f0e80e2" providerId="ADAL" clId="{CBE356C9-9332-49EE-8761-88DF37242F5D}" dt="2025-04-03T02:42:52.315" v="11327" actId="478"/>
          <ac:spMkLst>
            <pc:docMk/>
            <pc:sldMk cId="4101432706" sldId="391"/>
            <ac:spMk id="8" creationId="{91CB1DA3-ABC5-268D-D681-FC8193FE5A91}"/>
          </ac:spMkLst>
        </pc:spChg>
        <pc:spChg chg="add del mod">
          <ac:chgData name="Heil, Max" userId="08fecc00-5d4a-4f88-b6cd-de2e5f0e80e2" providerId="ADAL" clId="{CBE356C9-9332-49EE-8761-88DF37242F5D}" dt="2025-04-03T02:42:55.985" v="11329" actId="478"/>
          <ac:spMkLst>
            <pc:docMk/>
            <pc:sldMk cId="4101432706" sldId="391"/>
            <ac:spMk id="9" creationId="{0CD64C27-D549-41A9-5F5F-327CD35D98B1}"/>
          </ac:spMkLst>
        </pc:spChg>
        <pc:spChg chg="add mod">
          <ac:chgData name="Heil, Max" userId="08fecc00-5d4a-4f88-b6cd-de2e5f0e80e2" providerId="ADAL" clId="{CBE356C9-9332-49EE-8761-88DF37242F5D}" dt="2025-04-03T02:44:23.454" v="11380" actId="122"/>
          <ac:spMkLst>
            <pc:docMk/>
            <pc:sldMk cId="4101432706" sldId="391"/>
            <ac:spMk id="25" creationId="{498BC97E-F480-E8AF-823A-AD5007E60967}"/>
          </ac:spMkLst>
        </pc:spChg>
        <pc:spChg chg="add mod">
          <ac:chgData name="Heil, Max" userId="08fecc00-5d4a-4f88-b6cd-de2e5f0e80e2" providerId="ADAL" clId="{CBE356C9-9332-49EE-8761-88DF37242F5D}" dt="2025-04-03T02:44:33.976" v="11393" actId="20577"/>
          <ac:spMkLst>
            <pc:docMk/>
            <pc:sldMk cId="4101432706" sldId="391"/>
            <ac:spMk id="26" creationId="{C734C5AA-FB25-5671-FB40-07C6B4770A30}"/>
          </ac:spMkLst>
        </pc:spChg>
        <pc:grpChg chg="del">
          <ac:chgData name="Heil, Max" userId="08fecc00-5d4a-4f88-b6cd-de2e5f0e80e2" providerId="ADAL" clId="{CBE356C9-9332-49EE-8761-88DF37242F5D}" dt="2025-04-03T02:42:58.704" v="11330" actId="478"/>
          <ac:grpSpMkLst>
            <pc:docMk/>
            <pc:sldMk cId="4101432706" sldId="391"/>
            <ac:grpSpMk id="21" creationId="{EB08A01E-750E-FE7C-F706-C963AA472FE7}"/>
          </ac:grpSpMkLst>
        </pc:grpChg>
        <pc:picChg chg="add mod">
          <ac:chgData name="Heil, Max" userId="08fecc00-5d4a-4f88-b6cd-de2e5f0e80e2" providerId="ADAL" clId="{CBE356C9-9332-49EE-8761-88DF37242F5D}" dt="2025-04-03T02:43:46.116" v="11354" actId="1076"/>
          <ac:picMkLst>
            <pc:docMk/>
            <pc:sldMk cId="4101432706" sldId="391"/>
            <ac:picMk id="22" creationId="{D74234C9-F5B7-1E55-CF50-B416F29D65D9}"/>
          </ac:picMkLst>
        </pc:picChg>
        <pc:picChg chg="add mod">
          <ac:chgData name="Heil, Max" userId="08fecc00-5d4a-4f88-b6cd-de2e5f0e80e2" providerId="ADAL" clId="{CBE356C9-9332-49EE-8761-88DF37242F5D}" dt="2025-04-03T02:43:54.381" v="11357" actId="14100"/>
          <ac:picMkLst>
            <pc:docMk/>
            <pc:sldMk cId="4101432706" sldId="391"/>
            <ac:picMk id="24" creationId="{D9B27B15-7AA4-7A12-AD7C-BFE4DC69B7D9}"/>
          </ac:picMkLst>
        </pc:picChg>
      </pc:sldChg>
      <pc:sldChg chg="addSp delSp modSp add mod">
        <pc:chgData name="Heil, Max" userId="08fecc00-5d4a-4f88-b6cd-de2e5f0e80e2" providerId="ADAL" clId="{CBE356C9-9332-49EE-8761-88DF37242F5D}" dt="2025-04-03T03:16:25.839" v="12218" actId="1076"/>
        <pc:sldMkLst>
          <pc:docMk/>
          <pc:sldMk cId="1700685478" sldId="392"/>
        </pc:sldMkLst>
        <pc:spChg chg="add mod">
          <ac:chgData name="Heil, Max" userId="08fecc00-5d4a-4f88-b6cd-de2e5f0e80e2" providerId="ADAL" clId="{CBE356C9-9332-49EE-8761-88DF37242F5D}" dt="2025-04-03T03:14:41.482" v="12188"/>
          <ac:spMkLst>
            <pc:docMk/>
            <pc:sldMk cId="1700685478" sldId="392"/>
            <ac:spMk id="2" creationId="{DB9D808E-244A-2343-361C-F7864E46EEFB}"/>
          </ac:spMkLst>
        </pc:spChg>
        <pc:spChg chg="add mod">
          <ac:chgData name="Heil, Max" userId="08fecc00-5d4a-4f88-b6cd-de2e5f0e80e2" providerId="ADAL" clId="{CBE356C9-9332-49EE-8761-88DF37242F5D}" dt="2025-04-03T03:14:40.152" v="12186"/>
          <ac:spMkLst>
            <pc:docMk/>
            <pc:sldMk cId="1700685478" sldId="392"/>
            <ac:spMk id="3" creationId="{CA1F2845-9F6C-D307-09F7-D3334F2051A8}"/>
          </ac:spMkLst>
        </pc:spChg>
        <pc:spChg chg="mod">
          <ac:chgData name="Heil, Max" userId="08fecc00-5d4a-4f88-b6cd-de2e5f0e80e2" providerId="ADAL" clId="{CBE356C9-9332-49EE-8761-88DF37242F5D}" dt="2025-04-03T03:09:23.126" v="11878" actId="20577"/>
          <ac:spMkLst>
            <pc:docMk/>
            <pc:sldMk cId="1700685478" sldId="392"/>
            <ac:spMk id="4" creationId="{E6A92B8F-9DB2-EDDD-4EAC-EADAAFEC7636}"/>
          </ac:spMkLst>
        </pc:spChg>
        <pc:spChg chg="del mod">
          <ac:chgData name="Heil, Max" userId="08fecc00-5d4a-4f88-b6cd-de2e5f0e80e2" providerId="ADAL" clId="{CBE356C9-9332-49EE-8761-88DF37242F5D}" dt="2025-04-03T03:16:06.566" v="12214" actId="478"/>
          <ac:spMkLst>
            <pc:docMk/>
            <pc:sldMk cId="1700685478" sldId="392"/>
            <ac:spMk id="5" creationId="{2C0716C5-61DB-0CC4-4B69-48FD9B63C025}"/>
          </ac:spMkLst>
        </pc:spChg>
        <pc:spChg chg="add mod">
          <ac:chgData name="Heil, Max" userId="08fecc00-5d4a-4f88-b6cd-de2e5f0e80e2" providerId="ADAL" clId="{CBE356C9-9332-49EE-8761-88DF37242F5D}" dt="2025-04-03T03:16:25.839" v="12218" actId="1076"/>
          <ac:spMkLst>
            <pc:docMk/>
            <pc:sldMk cId="1700685478" sldId="392"/>
            <ac:spMk id="6" creationId="{267F8A60-CF23-F45E-16B8-85FBA99A7458}"/>
          </ac:spMkLst>
        </pc:spChg>
        <pc:spChg chg="add del mod">
          <ac:chgData name="Heil, Max" userId="08fecc00-5d4a-4f88-b6cd-de2e5f0e80e2" providerId="ADAL" clId="{CBE356C9-9332-49EE-8761-88DF37242F5D}" dt="2025-04-03T03:16:11.623" v="12215" actId="478"/>
          <ac:spMkLst>
            <pc:docMk/>
            <pc:sldMk cId="1700685478" sldId="392"/>
            <ac:spMk id="8" creationId="{10644237-B7F3-E4C9-C053-63FEC15CCB73}"/>
          </ac:spMkLst>
        </pc:spChg>
        <pc:picChg chg="mod">
          <ac:chgData name="Heil, Max" userId="08fecc00-5d4a-4f88-b6cd-de2e5f0e80e2" providerId="ADAL" clId="{CBE356C9-9332-49EE-8761-88DF37242F5D}" dt="2025-04-03T03:16:18.059" v="12216" actId="1076"/>
          <ac:picMkLst>
            <pc:docMk/>
            <pc:sldMk cId="1700685478" sldId="392"/>
            <ac:picMk id="76" creationId="{24649684-19A2-72FD-DCB2-C73E172C1C5E}"/>
          </ac:picMkLst>
        </pc:picChg>
      </pc:sldChg>
      <pc:sldChg chg="addSp delSp modSp add mod ord">
        <pc:chgData name="Heil, Max" userId="08fecc00-5d4a-4f88-b6cd-de2e5f0e80e2" providerId="ADAL" clId="{CBE356C9-9332-49EE-8761-88DF37242F5D}" dt="2025-04-03T03:24:13.058" v="12699" actId="1076"/>
        <pc:sldMkLst>
          <pc:docMk/>
          <pc:sldMk cId="2421538836" sldId="393"/>
        </pc:sldMkLst>
        <pc:spChg chg="mod">
          <ac:chgData name="Heil, Max" userId="08fecc00-5d4a-4f88-b6cd-de2e5f0e80e2" providerId="ADAL" clId="{CBE356C9-9332-49EE-8761-88DF37242F5D}" dt="2025-04-03T03:12:07.259" v="11941" actId="20577"/>
          <ac:spMkLst>
            <pc:docMk/>
            <pc:sldMk cId="2421538836" sldId="393"/>
            <ac:spMk id="4" creationId="{5D841E0C-8A52-B0E2-C425-29FEE0027871}"/>
          </ac:spMkLst>
        </pc:spChg>
        <pc:spChg chg="mod">
          <ac:chgData name="Heil, Max" userId="08fecc00-5d4a-4f88-b6cd-de2e5f0e80e2" providerId="ADAL" clId="{CBE356C9-9332-49EE-8761-88DF37242F5D}" dt="2025-04-03T03:23:58.827" v="12694" actId="14100"/>
          <ac:spMkLst>
            <pc:docMk/>
            <pc:sldMk cId="2421538836" sldId="393"/>
            <ac:spMk id="5" creationId="{7F6D1C32-8EB8-C38B-430E-67AB96D1C2E5}"/>
          </ac:spMkLst>
        </pc:spChg>
        <pc:picChg chg="add mod">
          <ac:chgData name="Heil, Max" userId="08fecc00-5d4a-4f88-b6cd-de2e5f0e80e2" providerId="ADAL" clId="{CBE356C9-9332-49EE-8761-88DF37242F5D}" dt="2025-04-03T03:24:13.058" v="12699" actId="1076"/>
          <ac:picMkLst>
            <pc:docMk/>
            <pc:sldMk cId="2421538836" sldId="393"/>
            <ac:picMk id="2" creationId="{04E40D26-450E-1F0E-E1A0-6E92DF68D5B6}"/>
          </ac:picMkLst>
        </pc:picChg>
        <pc:picChg chg="del">
          <ac:chgData name="Heil, Max" userId="08fecc00-5d4a-4f88-b6cd-de2e5f0e80e2" providerId="ADAL" clId="{CBE356C9-9332-49EE-8761-88DF37242F5D}" dt="2025-04-03T03:12:11.496" v="11942" actId="478"/>
          <ac:picMkLst>
            <pc:docMk/>
            <pc:sldMk cId="2421538836" sldId="393"/>
            <ac:picMk id="76" creationId="{B780AA18-FA6A-4CE8-6CFF-610BE63A6A74}"/>
          </ac:picMkLst>
        </pc:picChg>
      </pc:sldChg>
      <pc:sldChg chg="addSp delSp modSp add mod">
        <pc:chgData name="Heil, Max" userId="08fecc00-5d4a-4f88-b6cd-de2e5f0e80e2" providerId="ADAL" clId="{CBE356C9-9332-49EE-8761-88DF37242F5D}" dt="2025-04-03T03:31:48.807" v="13052" actId="1076"/>
        <pc:sldMkLst>
          <pc:docMk/>
          <pc:sldMk cId="2244670423" sldId="394"/>
        </pc:sldMkLst>
        <pc:spChg chg="mod">
          <ac:chgData name="Heil, Max" userId="08fecc00-5d4a-4f88-b6cd-de2e5f0e80e2" providerId="ADAL" clId="{CBE356C9-9332-49EE-8761-88DF37242F5D}" dt="2025-04-03T03:27:09.236" v="13038" actId="20577"/>
          <ac:spMkLst>
            <pc:docMk/>
            <pc:sldMk cId="2244670423" sldId="394"/>
            <ac:spMk id="4" creationId="{9A822884-4AD7-1C05-6457-7BA48231C15D}"/>
          </ac:spMkLst>
        </pc:spChg>
        <pc:spChg chg="mod">
          <ac:chgData name="Heil, Max" userId="08fecc00-5d4a-4f88-b6cd-de2e5f0e80e2" providerId="ADAL" clId="{CBE356C9-9332-49EE-8761-88DF37242F5D}" dt="2025-04-03T03:25:57.738" v="12969" actId="20577"/>
          <ac:spMkLst>
            <pc:docMk/>
            <pc:sldMk cId="2244670423" sldId="394"/>
            <ac:spMk id="5" creationId="{F61196B2-6587-373A-6DC8-CE779CCFE7E3}"/>
          </ac:spMkLst>
        </pc:spChg>
        <pc:picChg chg="del">
          <ac:chgData name="Heil, Max" userId="08fecc00-5d4a-4f88-b6cd-de2e5f0e80e2" providerId="ADAL" clId="{CBE356C9-9332-49EE-8761-88DF37242F5D}" dt="2025-04-03T03:24:59.045" v="12732" actId="478"/>
          <ac:picMkLst>
            <pc:docMk/>
            <pc:sldMk cId="2244670423" sldId="394"/>
            <ac:picMk id="2" creationId="{5076BC24-AF16-A199-247E-1451B60015D6}"/>
          </ac:picMkLst>
        </pc:picChg>
        <pc:picChg chg="add mod ord">
          <ac:chgData name="Heil, Max" userId="08fecc00-5d4a-4f88-b6cd-de2e5f0e80e2" providerId="ADAL" clId="{CBE356C9-9332-49EE-8761-88DF37242F5D}" dt="2025-04-03T03:26:20.613" v="12979" actId="1076"/>
          <ac:picMkLst>
            <pc:docMk/>
            <pc:sldMk cId="2244670423" sldId="394"/>
            <ac:picMk id="3" creationId="{90A8411B-7BC0-D6E0-D9CE-23CFB616B6B1}"/>
          </ac:picMkLst>
        </pc:picChg>
        <pc:picChg chg="add mod ord">
          <ac:chgData name="Heil, Max" userId="08fecc00-5d4a-4f88-b6cd-de2e5f0e80e2" providerId="ADAL" clId="{CBE356C9-9332-49EE-8761-88DF37242F5D}" dt="2025-04-03T03:31:47.264" v="13051" actId="1076"/>
          <ac:picMkLst>
            <pc:docMk/>
            <pc:sldMk cId="2244670423" sldId="394"/>
            <ac:picMk id="6" creationId="{68CBC94F-B3AE-BFFE-A55A-39B0306188DB}"/>
          </ac:picMkLst>
        </pc:picChg>
        <pc:picChg chg="add mod ord">
          <ac:chgData name="Heil, Max" userId="08fecc00-5d4a-4f88-b6cd-de2e5f0e80e2" providerId="ADAL" clId="{CBE356C9-9332-49EE-8761-88DF37242F5D}" dt="2025-04-03T03:31:48.807" v="13052" actId="1076"/>
          <ac:picMkLst>
            <pc:docMk/>
            <pc:sldMk cId="2244670423" sldId="394"/>
            <ac:picMk id="7" creationId="{1B8FD95E-8510-72FF-7859-50C0D51DF6E1}"/>
          </ac:picMkLst>
        </pc:picChg>
      </pc:sldChg>
      <pc:sldChg chg="addSp delSp modSp add mod ord">
        <pc:chgData name="Heil, Max" userId="08fecc00-5d4a-4f88-b6cd-de2e5f0e80e2" providerId="ADAL" clId="{CBE356C9-9332-49EE-8761-88DF37242F5D}" dt="2025-04-03T03:32:17.303" v="13081" actId="1076"/>
        <pc:sldMkLst>
          <pc:docMk/>
          <pc:sldMk cId="1745803062" sldId="395"/>
        </pc:sldMkLst>
        <pc:spChg chg="mod">
          <ac:chgData name="Heil, Max" userId="08fecc00-5d4a-4f88-b6cd-de2e5f0e80e2" providerId="ADAL" clId="{CBE356C9-9332-49EE-8761-88DF37242F5D}" dt="2025-04-03T03:26:52.207" v="13002" actId="20577"/>
          <ac:spMkLst>
            <pc:docMk/>
            <pc:sldMk cId="1745803062" sldId="395"/>
            <ac:spMk id="4" creationId="{9D016FF8-4A8C-7E0A-C9EA-4A1050C0379D}"/>
          </ac:spMkLst>
        </pc:spChg>
        <pc:spChg chg="del">
          <ac:chgData name="Heil, Max" userId="08fecc00-5d4a-4f88-b6cd-de2e5f0e80e2" providerId="ADAL" clId="{CBE356C9-9332-49EE-8761-88DF37242F5D}" dt="2025-04-03T03:27:39.160" v="13040" actId="478"/>
          <ac:spMkLst>
            <pc:docMk/>
            <pc:sldMk cId="1745803062" sldId="395"/>
            <ac:spMk id="5" creationId="{BE88A03E-8516-BB26-75CB-E26E4D32C812}"/>
          </ac:spMkLst>
        </pc:spChg>
        <pc:spChg chg="add del mod">
          <ac:chgData name="Heil, Max" userId="08fecc00-5d4a-4f88-b6cd-de2e5f0e80e2" providerId="ADAL" clId="{CBE356C9-9332-49EE-8761-88DF37242F5D}" dt="2025-04-03T03:27:41.227" v="13041" actId="478"/>
          <ac:spMkLst>
            <pc:docMk/>
            <pc:sldMk cId="1745803062" sldId="395"/>
            <ac:spMk id="12" creationId="{977E7088-F48C-7D37-8248-B68A2C006BFE}"/>
          </ac:spMkLst>
        </pc:spChg>
        <pc:spChg chg="add mod">
          <ac:chgData name="Heil, Max" userId="08fecc00-5d4a-4f88-b6cd-de2e5f0e80e2" providerId="ADAL" clId="{CBE356C9-9332-49EE-8761-88DF37242F5D}" dt="2025-04-03T03:32:17.303" v="13081" actId="1076"/>
          <ac:spMkLst>
            <pc:docMk/>
            <pc:sldMk cId="1745803062" sldId="395"/>
            <ac:spMk id="14" creationId="{F20DE136-1D8A-C552-C816-F6B2DE999D9E}"/>
          </ac:spMkLst>
        </pc:spChg>
        <pc:picChg chg="add mod">
          <ac:chgData name="Heil, Max" userId="08fecc00-5d4a-4f88-b6cd-de2e5f0e80e2" providerId="ADAL" clId="{CBE356C9-9332-49EE-8761-88DF37242F5D}" dt="2025-04-03T03:27:58.086" v="13045" actId="1076"/>
          <ac:picMkLst>
            <pc:docMk/>
            <pc:sldMk cId="1745803062" sldId="395"/>
            <ac:picMk id="2" creationId="{91E63638-61B6-FD94-F857-44B1D6FFE077}"/>
          </ac:picMkLst>
        </pc:picChg>
        <pc:picChg chg="del">
          <ac:chgData name="Heil, Max" userId="08fecc00-5d4a-4f88-b6cd-de2e5f0e80e2" providerId="ADAL" clId="{CBE356C9-9332-49EE-8761-88DF37242F5D}" dt="2025-04-03T03:27:46.345" v="13043" actId="478"/>
          <ac:picMkLst>
            <pc:docMk/>
            <pc:sldMk cId="1745803062" sldId="395"/>
            <ac:picMk id="3" creationId="{EEBFB4A1-2418-88E3-8ABD-12C010081468}"/>
          </ac:picMkLst>
        </pc:picChg>
        <pc:picChg chg="del">
          <ac:chgData name="Heil, Max" userId="08fecc00-5d4a-4f88-b6cd-de2e5f0e80e2" providerId="ADAL" clId="{CBE356C9-9332-49EE-8761-88DF37242F5D}" dt="2025-04-03T03:27:49.020" v="13044" actId="478"/>
          <ac:picMkLst>
            <pc:docMk/>
            <pc:sldMk cId="1745803062" sldId="395"/>
            <ac:picMk id="6" creationId="{0A871703-ED24-EEEA-B4CE-5471C372864A}"/>
          </ac:picMkLst>
        </pc:picChg>
        <pc:picChg chg="add mod">
          <ac:chgData name="Heil, Max" userId="08fecc00-5d4a-4f88-b6cd-de2e5f0e80e2" providerId="ADAL" clId="{CBE356C9-9332-49EE-8761-88DF37242F5D}" dt="2025-04-03T03:27:58.086" v="13045" actId="1076"/>
          <ac:picMkLst>
            <pc:docMk/>
            <pc:sldMk cId="1745803062" sldId="395"/>
            <ac:picMk id="8" creationId="{9BC45768-DE92-61F4-48A0-145564D9CA0B}"/>
          </ac:picMkLst>
        </pc:picChg>
        <pc:picChg chg="add mod">
          <ac:chgData name="Heil, Max" userId="08fecc00-5d4a-4f88-b6cd-de2e5f0e80e2" providerId="ADAL" clId="{CBE356C9-9332-49EE-8761-88DF37242F5D}" dt="2025-04-03T03:27:58.086" v="13045" actId="1076"/>
          <ac:picMkLst>
            <pc:docMk/>
            <pc:sldMk cId="1745803062" sldId="395"/>
            <ac:picMk id="9" creationId="{6463BB15-253D-C2BD-1921-F07C3EE0F702}"/>
          </ac:picMkLst>
        </pc:picChg>
        <pc:picChg chg="add mod">
          <ac:chgData name="Heil, Max" userId="08fecc00-5d4a-4f88-b6cd-de2e5f0e80e2" providerId="ADAL" clId="{CBE356C9-9332-49EE-8761-88DF37242F5D}" dt="2025-04-03T03:27:58.086" v="13045" actId="1076"/>
          <ac:picMkLst>
            <pc:docMk/>
            <pc:sldMk cId="1745803062" sldId="395"/>
            <ac:picMk id="10" creationId="{8FBB243B-A45C-7E6E-7FEC-B70140073D34}"/>
          </ac:picMkLst>
        </pc:picChg>
        <pc:picChg chg="add mod">
          <ac:chgData name="Heil, Max" userId="08fecc00-5d4a-4f88-b6cd-de2e5f0e80e2" providerId="ADAL" clId="{CBE356C9-9332-49EE-8761-88DF37242F5D}" dt="2025-04-03T03:32:00.754" v="13053" actId="1076"/>
          <ac:picMkLst>
            <pc:docMk/>
            <pc:sldMk cId="1745803062" sldId="395"/>
            <ac:picMk id="13" creationId="{917DF611-8799-06E0-B8C5-AF5513F78CAD}"/>
          </ac:picMkLst>
        </pc:picChg>
      </pc:sldChg>
      <pc:sldChg chg="addSp delSp modSp add mod ord">
        <pc:chgData name="Heil, Max" userId="08fecc00-5d4a-4f88-b6cd-de2e5f0e80e2" providerId="ADAL" clId="{CBE356C9-9332-49EE-8761-88DF37242F5D}" dt="2025-04-03T04:25:21.754" v="14994" actId="1076"/>
        <pc:sldMkLst>
          <pc:docMk/>
          <pc:sldMk cId="2264064948" sldId="396"/>
        </pc:sldMkLst>
        <pc:spChg chg="mod">
          <ac:chgData name="Heil, Max" userId="08fecc00-5d4a-4f88-b6cd-de2e5f0e80e2" providerId="ADAL" clId="{CBE356C9-9332-49EE-8761-88DF37242F5D}" dt="2025-04-03T03:32:38.948" v="13109" actId="20577"/>
          <ac:spMkLst>
            <pc:docMk/>
            <pc:sldMk cId="2264064948" sldId="396"/>
            <ac:spMk id="4" creationId="{E026E954-4948-CA63-9FE0-1C1E39C172A0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5" creationId="{B4BDE334-24A2-DF06-B4CE-51B7240E8391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7" creationId="{FFC2E0DF-2124-9064-C13C-14F279F72CC5}"/>
          </ac:spMkLst>
        </pc:spChg>
        <pc:spChg chg="del mod">
          <ac:chgData name="Heil, Max" userId="08fecc00-5d4a-4f88-b6cd-de2e5f0e80e2" providerId="ADAL" clId="{CBE356C9-9332-49EE-8761-88DF37242F5D}" dt="2025-04-03T04:22:07.040" v="14486"/>
          <ac:spMkLst>
            <pc:docMk/>
            <pc:sldMk cId="2264064948" sldId="396"/>
            <ac:spMk id="8" creationId="{62C39350-82DD-7489-5870-4215CA730399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9" creationId="{D93CE93B-2A3A-E891-12CF-B65ECA9462AC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0" creationId="{C18198E0-4A56-B36D-FC43-1191F2A62F17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1" creationId="{727335DF-D1AA-E9D6-552E-B07D024C53E7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2" creationId="{A570B968-973E-8AF8-4A96-00A08C309353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3" creationId="{6AA2B36E-8133-8500-C56B-66180BC39F73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4" creationId="{08B2F9C4-A912-EA47-B220-DE0E1E84B243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6" creationId="{7EB313FF-9B8E-8438-BA85-FD5070224428}"/>
          </ac:spMkLst>
        </pc:spChg>
        <pc:spChg chg="mod">
          <ac:chgData name="Heil, Max" userId="08fecc00-5d4a-4f88-b6cd-de2e5f0e80e2" providerId="ADAL" clId="{CBE356C9-9332-49EE-8761-88DF37242F5D}" dt="2025-04-03T04:22:13.487" v="14487"/>
          <ac:spMkLst>
            <pc:docMk/>
            <pc:sldMk cId="2264064948" sldId="396"/>
            <ac:spMk id="18" creationId="{7D04BDBD-6E4C-C421-288E-0EE82B8577B0}"/>
          </ac:spMkLst>
        </pc:spChg>
        <pc:spChg chg="add mod">
          <ac:chgData name="Heil, Max" userId="08fecc00-5d4a-4f88-b6cd-de2e5f0e80e2" providerId="ADAL" clId="{CBE356C9-9332-49EE-8761-88DF37242F5D}" dt="2025-04-03T04:25:14.745" v="14993" actId="404"/>
          <ac:spMkLst>
            <pc:docMk/>
            <pc:sldMk cId="2264064948" sldId="396"/>
            <ac:spMk id="19" creationId="{30D84934-D502-D383-C3D2-1A362D670334}"/>
          </ac:spMkLst>
        </pc:spChg>
        <pc:grpChg chg="mod">
          <ac:chgData name="Heil, Max" userId="08fecc00-5d4a-4f88-b6cd-de2e5f0e80e2" providerId="ADAL" clId="{CBE356C9-9332-49EE-8761-88DF37242F5D}" dt="2025-04-03T04:25:21.754" v="14994" actId="1076"/>
          <ac:grpSpMkLst>
            <pc:docMk/>
            <pc:sldMk cId="2264064948" sldId="396"/>
            <ac:grpSpMk id="3" creationId="{9D5702D0-C994-64BD-D430-DA44AAF1469E}"/>
          </ac:grpSpMkLst>
        </pc:grpChg>
      </pc:sldChg>
      <pc:sldChg chg="addSp modSp add mod">
        <pc:chgData name="Heil, Max" userId="08fecc00-5d4a-4f88-b6cd-de2e5f0e80e2" providerId="ADAL" clId="{CBE356C9-9332-49EE-8761-88DF37242F5D}" dt="2025-04-03T03:46:59.562" v="13332" actId="1076"/>
        <pc:sldMkLst>
          <pc:docMk/>
          <pc:sldMk cId="3432413488" sldId="397"/>
        </pc:sldMkLst>
        <pc:spChg chg="mod">
          <ac:chgData name="Heil, Max" userId="08fecc00-5d4a-4f88-b6cd-de2e5f0e80e2" providerId="ADAL" clId="{CBE356C9-9332-49EE-8761-88DF37242F5D}" dt="2025-04-03T03:38:47.972" v="13256" actId="20577"/>
          <ac:spMkLst>
            <pc:docMk/>
            <pc:sldMk cId="3432413488" sldId="397"/>
            <ac:spMk id="4" creationId="{A87EF2AC-F903-0121-5B27-38F88B2089D3}"/>
          </ac:spMkLst>
        </pc:spChg>
        <pc:spChg chg="add mod">
          <ac:chgData name="Heil, Max" userId="08fecc00-5d4a-4f88-b6cd-de2e5f0e80e2" providerId="ADAL" clId="{CBE356C9-9332-49EE-8761-88DF37242F5D}" dt="2025-04-03T03:46:45.007" v="13330" actId="1076"/>
          <ac:spMkLst>
            <pc:docMk/>
            <pc:sldMk cId="3432413488" sldId="397"/>
            <ac:spMk id="5" creationId="{0761C3A3-FD80-EFD9-AAD0-F8BC43114789}"/>
          </ac:spMkLst>
        </pc:spChg>
        <pc:spChg chg="add mod">
          <ac:chgData name="Heil, Max" userId="08fecc00-5d4a-4f88-b6cd-de2e5f0e80e2" providerId="ADAL" clId="{CBE356C9-9332-49EE-8761-88DF37242F5D}" dt="2025-04-03T03:46:59.562" v="13332" actId="1076"/>
          <ac:spMkLst>
            <pc:docMk/>
            <pc:sldMk cId="3432413488" sldId="397"/>
            <ac:spMk id="12" creationId="{E7DF93A3-3A36-2B84-29B6-7C274A7E5E24}"/>
          </ac:spMkLst>
        </pc:spChg>
        <pc:spChg chg="mod">
          <ac:chgData name="Heil, Max" userId="08fecc00-5d4a-4f88-b6cd-de2e5f0e80e2" providerId="ADAL" clId="{CBE356C9-9332-49EE-8761-88DF37242F5D}" dt="2025-04-03T03:43:01.358" v="13274" actId="1076"/>
          <ac:spMkLst>
            <pc:docMk/>
            <pc:sldMk cId="3432413488" sldId="397"/>
            <ac:spMk id="78" creationId="{DEF5E058-2F5D-E699-285D-0804D3DA6D03}"/>
          </ac:spMkLst>
        </pc:spChg>
        <pc:picChg chg="add mod">
          <ac:chgData name="Heil, Max" userId="08fecc00-5d4a-4f88-b6cd-de2e5f0e80e2" providerId="ADAL" clId="{CBE356C9-9332-49EE-8761-88DF37242F5D}" dt="2025-04-03T03:43:05.685" v="13276" actId="1076"/>
          <ac:picMkLst>
            <pc:docMk/>
            <pc:sldMk cId="3432413488" sldId="397"/>
            <ac:picMk id="3" creationId="{EACC05C4-8B96-F5E6-3537-9962C6816BB0}"/>
          </ac:picMkLst>
        </pc:picChg>
        <pc:picChg chg="add mod">
          <ac:chgData name="Heil, Max" userId="08fecc00-5d4a-4f88-b6cd-de2e5f0e80e2" providerId="ADAL" clId="{CBE356C9-9332-49EE-8761-88DF37242F5D}" dt="2025-04-03T03:46:40.444" v="13329" actId="1076"/>
          <ac:picMkLst>
            <pc:docMk/>
            <pc:sldMk cId="3432413488" sldId="397"/>
            <ac:picMk id="7" creationId="{58A3344E-8824-FA98-D2C9-8BF7F040DB6D}"/>
          </ac:picMkLst>
        </pc:picChg>
        <pc:picChg chg="add mod modCrop">
          <ac:chgData name="Heil, Max" userId="08fecc00-5d4a-4f88-b6cd-de2e5f0e80e2" providerId="ADAL" clId="{CBE356C9-9332-49EE-8761-88DF37242F5D}" dt="2025-04-03T03:46:50.829" v="13331" actId="1076"/>
          <ac:picMkLst>
            <pc:docMk/>
            <pc:sldMk cId="3432413488" sldId="397"/>
            <ac:picMk id="9" creationId="{7E567511-4D95-8638-4CC8-75E18CA5B7CD}"/>
          </ac:picMkLst>
        </pc:picChg>
        <pc:picChg chg="add mod modCrop">
          <ac:chgData name="Heil, Max" userId="08fecc00-5d4a-4f88-b6cd-de2e5f0e80e2" providerId="ADAL" clId="{CBE356C9-9332-49EE-8761-88DF37242F5D}" dt="2025-04-03T03:46:38.333" v="13328" actId="1076"/>
          <ac:picMkLst>
            <pc:docMk/>
            <pc:sldMk cId="3432413488" sldId="397"/>
            <ac:picMk id="11" creationId="{F24D1C63-7272-BC2C-FAEC-5CED3BB419DD}"/>
          </ac:picMkLst>
        </pc:picChg>
      </pc:sldChg>
    </pc:docChg>
  </pc:docChgLst>
  <pc:docChgLst>
    <pc:chgData name="Harris, Ian" userId="S::harris.2984@buckeyemail.osu.edu::a13ae1c5-b616-4d88-b9dc-afc6e1b4ebd3" providerId="AD" clId="Web-{8F8FE85C-0944-4993-9BF7-FB9082C33869}"/>
    <pc:docChg chg="modSld">
      <pc:chgData name="Harris, Ian" userId="S::harris.2984@buckeyemail.osu.edu::a13ae1c5-b616-4d88-b9dc-afc6e1b4ebd3" providerId="AD" clId="Web-{8F8FE85C-0944-4993-9BF7-FB9082C33869}" dt="2025-01-10T13:23:56.442" v="16" actId="1076"/>
      <pc:docMkLst>
        <pc:docMk/>
      </pc:docMkLst>
      <pc:sldChg chg="addSp modSp">
        <pc:chgData name="Harris, Ian" userId="S::harris.2984@buckeyemail.osu.edu::a13ae1c5-b616-4d88-b9dc-afc6e1b4ebd3" providerId="AD" clId="Web-{8F8FE85C-0944-4993-9BF7-FB9082C33869}" dt="2025-01-10T13:23:56.442" v="16" actId="1076"/>
        <pc:sldMkLst>
          <pc:docMk/>
          <pc:sldMk cId="2549054376" sldId="354"/>
        </pc:sldMkLst>
      </pc:sldChg>
    </pc:docChg>
  </pc:docChgLst>
  <pc:docChgLst>
    <pc:chgData name="Harris, Ian" userId="S::harris.2984@buckeyemail.osu.edu::a13ae1c5-b616-4d88-b9dc-afc6e1b4ebd3" providerId="AD" clId="Web-{B669BAA3-52EE-484C-95B6-1977D3355E26}"/>
    <pc:docChg chg="modSld">
      <pc:chgData name="Harris, Ian" userId="S::harris.2984@buckeyemail.osu.edu::a13ae1c5-b616-4d88-b9dc-afc6e1b4ebd3" providerId="AD" clId="Web-{B669BAA3-52EE-484C-95B6-1977D3355E26}" dt="2024-10-20T19:29:08.187" v="7" actId="1076"/>
      <pc:docMkLst>
        <pc:docMk/>
      </pc:docMkLst>
    </pc:docChg>
  </pc:docChgLst>
  <pc:docChgLst>
    <pc:chgData name="Sillus, Jessica" userId="S::sillus.1@buckeyemail.osu.edu::be10d281-9433-4dad-92ed-dccdd6d44b37" providerId="AD" clId="Web-{7BBEF3D8-BAC4-CBEC-3473-7DBEA2F599BB}"/>
    <pc:docChg chg="modSld">
      <pc:chgData name="Sillus, Jessica" userId="S::sillus.1@buckeyemail.osu.edu::be10d281-9433-4dad-92ed-dccdd6d44b37" providerId="AD" clId="Web-{7BBEF3D8-BAC4-CBEC-3473-7DBEA2F599BB}" dt="2024-10-18T14:43:14.405" v="1391"/>
      <pc:docMkLst>
        <pc:docMk/>
      </pc:docMkLst>
      <pc:sldChg chg="modSp">
        <pc:chgData name="Sillus, Jessica" userId="S::sillus.1@buckeyemail.osu.edu::be10d281-9433-4dad-92ed-dccdd6d44b37" providerId="AD" clId="Web-{7BBEF3D8-BAC4-CBEC-3473-7DBEA2F599BB}" dt="2024-10-18T14:41:48.249" v="1387" actId="1076"/>
        <pc:sldMkLst>
          <pc:docMk/>
          <pc:sldMk cId="3372760" sldId="315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32:18.081" v="1367"/>
        <pc:sldMkLst>
          <pc:docMk/>
          <pc:sldMk cId="2445169979" sldId="321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32:00.628" v="1366"/>
        <pc:sldMkLst>
          <pc:docMk/>
          <pc:sldMk cId="1717924227" sldId="326"/>
        </pc:sldMkLst>
      </pc:sldChg>
      <pc:sldChg chg="addSp delSp modSp">
        <pc:chgData name="Sillus, Jessica" userId="S::sillus.1@buckeyemail.osu.edu::be10d281-9433-4dad-92ed-dccdd6d44b37" providerId="AD" clId="Web-{7BBEF3D8-BAC4-CBEC-3473-7DBEA2F599BB}" dt="2024-10-18T14:27:06.817" v="1221" actId="1076"/>
        <pc:sldMkLst>
          <pc:docMk/>
          <pc:sldMk cId="1717924227" sldId="327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27:02.380" v="1220" actId="20577"/>
        <pc:sldMkLst>
          <pc:docMk/>
          <pc:sldMk cId="579097703" sldId="331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27:25.630" v="1225" actId="1076"/>
        <pc:sldMkLst>
          <pc:docMk/>
          <pc:sldMk cId="2129250402" sldId="332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27:28.942" v="1226" actId="1076"/>
        <pc:sldMkLst>
          <pc:docMk/>
          <pc:sldMk cId="3572186298" sldId="333"/>
        </pc:sldMkLst>
      </pc:sldChg>
      <pc:sldChg chg="modSp">
        <pc:chgData name="Sillus, Jessica" userId="S::sillus.1@buckeyemail.osu.edu::be10d281-9433-4dad-92ed-dccdd6d44b37" providerId="AD" clId="Web-{7BBEF3D8-BAC4-CBEC-3473-7DBEA2F599BB}" dt="2024-10-18T14:26:16.599" v="1212" actId="1076"/>
        <pc:sldMkLst>
          <pc:docMk/>
          <pc:sldMk cId="316501193" sldId="334"/>
        </pc:sldMkLst>
      </pc:sldChg>
    </pc:docChg>
  </pc:docChgLst>
  <pc:docChgLst>
    <pc:chgData name="Sillus, Jessica" userId="S::sillus.1@buckeyemail.osu.edu::be10d281-9433-4dad-92ed-dccdd6d44b37" providerId="AD" clId="Web-{7323757F-32A2-E1FC-91EE-B1D2C95FCBF0}"/>
    <pc:docChg chg="modSld sldOrd">
      <pc:chgData name="Sillus, Jessica" userId="S::sillus.1@buckeyemail.osu.edu::be10d281-9433-4dad-92ed-dccdd6d44b37" providerId="AD" clId="Web-{7323757F-32A2-E1FC-91EE-B1D2C95FCBF0}" dt="2024-11-18T01:17:23.751" v="75" actId="14100"/>
      <pc:docMkLst>
        <pc:docMk/>
      </pc:docMkLst>
      <pc:sldChg chg="modSp">
        <pc:chgData name="Sillus, Jessica" userId="S::sillus.1@buckeyemail.osu.edu::be10d281-9433-4dad-92ed-dccdd6d44b37" providerId="AD" clId="Web-{7323757F-32A2-E1FC-91EE-B1D2C95FCBF0}" dt="2024-11-18T01:17:23.751" v="75" actId="14100"/>
        <pc:sldMkLst>
          <pc:docMk/>
          <pc:sldMk cId="457193538" sldId="329"/>
        </pc:sldMkLst>
      </pc:sldChg>
      <pc:sldChg chg="modSp">
        <pc:chgData name="Sillus, Jessica" userId="S::sillus.1@buckeyemail.osu.edu::be10d281-9433-4dad-92ed-dccdd6d44b37" providerId="AD" clId="Web-{7323757F-32A2-E1FC-91EE-B1D2C95FCBF0}" dt="2024-11-18T01:12:20.260" v="69" actId="14100"/>
        <pc:sldMkLst>
          <pc:docMk/>
          <pc:sldMk cId="781331226" sldId="340"/>
        </pc:sldMkLst>
      </pc:sldChg>
    </pc:docChg>
  </pc:docChgLst>
  <pc:docChgLst>
    <pc:chgData name="Zerby, Annabelle" userId="S::zerby.28@buckeyemail.osu.edu::e6f48980-b924-4772-9c04-a99abfe4577d" providerId="AD" clId="Web-{CB4FA49C-C761-7067-6BCB-90CF93755367}"/>
    <pc:docChg chg="addSld delSld modSld sldOrd modSection">
      <pc:chgData name="Zerby, Annabelle" userId="S::zerby.28@buckeyemail.osu.edu::e6f48980-b924-4772-9c04-a99abfe4577d" providerId="AD" clId="Web-{CB4FA49C-C761-7067-6BCB-90CF93755367}" dt="2025-01-10T13:31:01.507" v="422" actId="20577"/>
      <pc:docMkLst>
        <pc:docMk/>
      </pc:docMkLst>
      <pc:sldChg chg="ord">
        <pc:chgData name="Zerby, Annabelle" userId="S::zerby.28@buckeyemail.osu.edu::e6f48980-b924-4772-9c04-a99abfe4577d" providerId="AD" clId="Web-{CB4FA49C-C761-7067-6BCB-90CF93755367}" dt="2025-01-10T13:14:39.759" v="26"/>
        <pc:sldMkLst>
          <pc:docMk/>
          <pc:sldMk cId="238232419" sldId="351"/>
        </pc:sldMkLst>
      </pc:sldChg>
      <pc:sldChg chg="addSp delSp modSp new">
        <pc:chgData name="Zerby, Annabelle" userId="S::zerby.28@buckeyemail.osu.edu::e6f48980-b924-4772-9c04-a99abfe4577d" providerId="AD" clId="Web-{CB4FA49C-C761-7067-6BCB-90CF93755367}" dt="2025-01-10T13:20:40.129" v="201" actId="20577"/>
        <pc:sldMkLst>
          <pc:docMk/>
          <pc:sldMk cId="465683842" sldId="360"/>
        </pc:sldMkLst>
      </pc:sldChg>
      <pc:sldChg chg="modSp new del ord">
        <pc:chgData name="Zerby, Annabelle" userId="S::zerby.28@buckeyemail.osu.edu::e6f48980-b924-4772-9c04-a99abfe4577d" providerId="AD" clId="Web-{CB4FA49C-C761-7067-6BCB-90CF93755367}" dt="2025-01-10T13:14:32.947" v="24"/>
        <pc:sldMkLst>
          <pc:docMk/>
          <pc:sldMk cId="1310469702" sldId="361"/>
        </pc:sldMkLst>
      </pc:sldChg>
      <pc:sldChg chg="addSp delSp modSp new">
        <pc:chgData name="Zerby, Annabelle" userId="S::zerby.28@buckeyemail.osu.edu::e6f48980-b924-4772-9c04-a99abfe4577d" providerId="AD" clId="Web-{CB4FA49C-C761-7067-6BCB-90CF93755367}" dt="2025-01-10T13:24:18.339" v="409" actId="14100"/>
        <pc:sldMkLst>
          <pc:docMk/>
          <pc:sldMk cId="3763709200" sldId="361"/>
        </pc:sldMkLst>
      </pc:sldChg>
      <pc:sldChg chg="modSp">
        <pc:chgData name="Zerby, Annabelle" userId="S::zerby.28@buckeyemail.osu.edu::e6f48980-b924-4772-9c04-a99abfe4577d" providerId="AD" clId="Web-{CB4FA49C-C761-7067-6BCB-90CF93755367}" dt="2025-01-10T13:31:01.507" v="422" actId="20577"/>
        <pc:sldMkLst>
          <pc:docMk/>
          <pc:sldMk cId="2198857576" sldId="362"/>
        </pc:sldMkLst>
      </pc:sldChg>
    </pc:docChg>
  </pc:docChgLst>
  <pc:docChgLst>
    <pc:chgData clId="Web-{CC35A837-E692-4D29-F577-EF5C9625E1B8}"/>
    <pc:docChg chg="modSld">
      <pc:chgData name="" userId="" providerId="" clId="Web-{CC35A837-E692-4D29-F577-EF5C9625E1B8}" dt="2025-01-18T18:33:01.602" v="0" actId="20577"/>
      <pc:docMkLst>
        <pc:docMk/>
      </pc:docMkLst>
    </pc:docChg>
  </pc:docChgLst>
  <pc:docChgLst>
    <pc:chgData name="Pryymachuk, Svitlana" userId="S::pryymachuk.1@buckeyemail.osu.edu::b499ce54-2c78-4dc7-b845-8d809a6c22c7" providerId="AD" clId="Web-{F85C1DE7-E232-DE84-1EC2-99C95CC157AF}"/>
    <pc:docChg chg="modSld">
      <pc:chgData name="Pryymachuk, Svitlana" userId="S::pryymachuk.1@buckeyemail.osu.edu::b499ce54-2c78-4dc7-b845-8d809a6c22c7" providerId="AD" clId="Web-{F85C1DE7-E232-DE84-1EC2-99C95CC157AF}" dt="2024-10-20T22:25:00.293" v="100" actId="14100"/>
      <pc:docMkLst>
        <pc:docMk/>
      </pc:docMkLst>
      <pc:sldChg chg="modSp">
        <pc:chgData name="Pryymachuk, Svitlana" userId="S::pryymachuk.1@buckeyemail.osu.edu::b499ce54-2c78-4dc7-b845-8d809a6c22c7" providerId="AD" clId="Web-{F85C1DE7-E232-DE84-1EC2-99C95CC157AF}" dt="2024-10-20T22:25:00.293" v="100" actId="14100"/>
        <pc:sldMkLst>
          <pc:docMk/>
          <pc:sldMk cId="2445169979" sldId="321"/>
        </pc:sldMkLst>
      </pc:sldChg>
      <pc:sldChg chg="modSp">
        <pc:chgData name="Pryymachuk, Svitlana" userId="S::pryymachuk.1@buckeyemail.osu.edu::b499ce54-2c78-4dc7-b845-8d809a6c22c7" providerId="AD" clId="Web-{F85C1DE7-E232-DE84-1EC2-99C95CC157AF}" dt="2024-10-20T22:23:27.543" v="38" actId="20577"/>
        <pc:sldMkLst>
          <pc:docMk/>
          <pc:sldMk cId="2951480743" sldId="342"/>
        </pc:sldMkLst>
      </pc:sldChg>
    </pc:docChg>
  </pc:docChgLst>
  <pc:docChgLst>
    <pc:chgData name="Sillus, Jessica" userId="S::sillus.1@buckeyemail.osu.edu::be10d281-9433-4dad-92ed-dccdd6d44b37" providerId="AD" clId="Web-{82B392F9-8CA5-6552-4634-020027E0E147}"/>
    <pc:docChg chg="addSld delSld modSld sldOrd modSection">
      <pc:chgData name="Sillus, Jessica" userId="S::sillus.1@buckeyemail.osu.edu::be10d281-9433-4dad-92ed-dccdd6d44b37" providerId="AD" clId="Web-{82B392F9-8CA5-6552-4634-020027E0E147}" dt="2025-02-19T22:43:14.362" v="91" actId="1076"/>
      <pc:docMkLst>
        <pc:docMk/>
      </pc:docMkLst>
      <pc:sldChg chg="del">
        <pc:chgData name="Sillus, Jessica" userId="S::sillus.1@buckeyemail.osu.edu::be10d281-9433-4dad-92ed-dccdd6d44b37" providerId="AD" clId="Web-{82B392F9-8CA5-6552-4634-020027E0E147}" dt="2025-02-19T22:42:18.126" v="89"/>
        <pc:sldMkLst>
          <pc:docMk/>
          <pc:sldMk cId="370194590" sldId="344"/>
        </pc:sldMkLst>
      </pc:sldChg>
      <pc:sldChg chg="modSp">
        <pc:chgData name="Sillus, Jessica" userId="S::sillus.1@buckeyemail.osu.edu::be10d281-9433-4dad-92ed-dccdd6d44b37" providerId="AD" clId="Web-{82B392F9-8CA5-6552-4634-020027E0E147}" dt="2025-02-19T22:37:00.338" v="24" actId="20577"/>
        <pc:sldMkLst>
          <pc:docMk/>
          <pc:sldMk cId="1254150860" sldId="350"/>
        </pc:sldMkLst>
      </pc:sldChg>
      <pc:sldChg chg="ord">
        <pc:chgData name="Sillus, Jessica" userId="S::sillus.1@buckeyemail.osu.edu::be10d281-9433-4dad-92ed-dccdd6d44b37" providerId="AD" clId="Web-{82B392F9-8CA5-6552-4634-020027E0E147}" dt="2025-02-19T22:42:10.454" v="85"/>
        <pc:sldMkLst>
          <pc:docMk/>
          <pc:sldMk cId="2549054376" sldId="354"/>
        </pc:sldMkLst>
      </pc:sldChg>
      <pc:sldChg chg="del">
        <pc:chgData name="Sillus, Jessica" userId="S::sillus.1@buckeyemail.osu.edu::be10d281-9433-4dad-92ed-dccdd6d44b37" providerId="AD" clId="Web-{82B392F9-8CA5-6552-4634-020027E0E147}" dt="2025-02-19T22:38:24.278" v="79"/>
        <pc:sldMkLst>
          <pc:docMk/>
          <pc:sldMk cId="2563220069" sldId="365"/>
        </pc:sldMkLst>
      </pc:sldChg>
      <pc:sldChg chg="ord">
        <pc:chgData name="Sillus, Jessica" userId="S::sillus.1@buckeyemail.osu.edu::be10d281-9433-4dad-92ed-dccdd6d44b37" providerId="AD" clId="Web-{82B392F9-8CA5-6552-4634-020027E0E147}" dt="2025-02-19T22:42:10.454" v="88"/>
        <pc:sldMkLst>
          <pc:docMk/>
          <pc:sldMk cId="1621889411" sldId="366"/>
        </pc:sldMkLst>
      </pc:sldChg>
      <pc:sldChg chg="addSp delSp modSp add replId">
        <pc:chgData name="Sillus, Jessica" userId="S::sillus.1@buckeyemail.osu.edu::be10d281-9433-4dad-92ed-dccdd6d44b37" providerId="AD" clId="Web-{82B392F9-8CA5-6552-4634-020027E0E147}" dt="2025-02-19T22:38:22.278" v="78" actId="20577"/>
        <pc:sldMkLst>
          <pc:docMk/>
          <pc:sldMk cId="1882691021" sldId="367"/>
        </pc:sldMkLst>
      </pc:sldChg>
    </pc:docChg>
  </pc:docChgLst>
  <pc:docChgLst>
    <pc:chgData name="Heil, Max" userId="S::heil.115@buckeyemail.osu.edu::08fecc00-5d4a-4f88-b6cd-de2e5f0e80e2" providerId="AD" clId="Web-{99E4EE45-34C8-69FD-5AE5-9C45EC51BDB1}"/>
    <pc:docChg chg="modSld">
      <pc:chgData name="Heil, Max" userId="S::heil.115@buckeyemail.osu.edu::08fecc00-5d4a-4f88-b6cd-de2e5f0e80e2" providerId="AD" clId="Web-{99E4EE45-34C8-69FD-5AE5-9C45EC51BDB1}" dt="2024-10-20T20:28:17.310" v="205"/>
      <pc:docMkLst>
        <pc:docMk/>
      </pc:docMkLst>
      <pc:sldChg chg="addSp delSp modSp">
        <pc:chgData name="Heil, Max" userId="S::heil.115@buckeyemail.osu.edu::08fecc00-5d4a-4f88-b6cd-de2e5f0e80e2" providerId="AD" clId="Web-{99E4EE45-34C8-69FD-5AE5-9C45EC51BDB1}" dt="2024-10-20T20:28:17.310" v="205"/>
        <pc:sldMkLst>
          <pc:docMk/>
          <pc:sldMk cId="781331226" sldId="340"/>
        </pc:sldMkLst>
      </pc:sldChg>
    </pc:docChg>
  </pc:docChgLst>
  <pc:docChgLst>
    <pc:chgData name="Pryymachuk, Svitlana" userId="S::pryymachuk.1@buckeyemail.osu.edu::b499ce54-2c78-4dc7-b845-8d809a6c22c7" providerId="AD" clId="Web-{BDBA955A-464C-DCB9-D36C-57F6DC1678D3}"/>
    <pc:docChg chg="addSld delSld modSld modSection">
      <pc:chgData name="Pryymachuk, Svitlana" userId="S::pryymachuk.1@buckeyemail.osu.edu::b499ce54-2c78-4dc7-b845-8d809a6c22c7" providerId="AD" clId="Web-{BDBA955A-464C-DCB9-D36C-57F6DC1678D3}" dt="2024-11-17T21:22:45.807" v="180" actId="20577"/>
      <pc:docMkLst>
        <pc:docMk/>
      </pc:docMkLst>
      <pc:sldChg chg="modSp">
        <pc:chgData name="Pryymachuk, Svitlana" userId="S::pryymachuk.1@buckeyemail.osu.edu::b499ce54-2c78-4dc7-b845-8d809a6c22c7" providerId="AD" clId="Web-{BDBA955A-464C-DCB9-D36C-57F6DC1678D3}" dt="2024-11-17T20:14:23.241" v="5" actId="20577"/>
        <pc:sldMkLst>
          <pc:docMk/>
          <pc:sldMk cId="3372760" sldId="315"/>
        </pc:sldMkLst>
      </pc:sldChg>
      <pc:sldChg chg="modSp">
        <pc:chgData name="Pryymachuk, Svitlana" userId="S::pryymachuk.1@buckeyemail.osu.edu::b499ce54-2c78-4dc7-b845-8d809a6c22c7" providerId="AD" clId="Web-{BDBA955A-464C-DCB9-D36C-57F6DC1678D3}" dt="2024-11-17T21:22:45.807" v="180" actId="20577"/>
        <pc:sldMkLst>
          <pc:docMk/>
          <pc:sldMk cId="1717924227" sldId="327"/>
        </pc:sldMkLst>
      </pc:sldChg>
      <pc:sldChg chg="new del">
        <pc:chgData name="Pryymachuk, Svitlana" userId="S::pryymachuk.1@buckeyemail.osu.edu::b499ce54-2c78-4dc7-b845-8d809a6c22c7" providerId="AD" clId="Web-{BDBA955A-464C-DCB9-D36C-57F6DC1678D3}" dt="2024-11-17T20:17:09.913" v="7"/>
        <pc:sldMkLst>
          <pc:docMk/>
          <pc:sldMk cId="50754213" sldId="346"/>
        </pc:sldMkLst>
      </pc:sldChg>
      <pc:sldChg chg="addSp delSp modSp add replId">
        <pc:chgData name="Pryymachuk, Svitlana" userId="S::pryymachuk.1@buckeyemail.osu.edu::b499ce54-2c78-4dc7-b845-8d809a6c22c7" providerId="AD" clId="Web-{BDBA955A-464C-DCB9-D36C-57F6DC1678D3}" dt="2024-11-17T20:43:14.808" v="156" actId="1076"/>
        <pc:sldMkLst>
          <pc:docMk/>
          <pc:sldMk cId="2507019044" sldId="346"/>
        </pc:sldMkLst>
      </pc:sldChg>
      <pc:sldChg chg="addSp delSp modSp add replId">
        <pc:chgData name="Pryymachuk, Svitlana" userId="S::pryymachuk.1@buckeyemail.osu.edu::b499ce54-2c78-4dc7-b845-8d809a6c22c7" providerId="AD" clId="Web-{BDBA955A-464C-DCB9-D36C-57F6DC1678D3}" dt="2024-11-17T21:19:04.910" v="172" actId="1076"/>
        <pc:sldMkLst>
          <pc:docMk/>
          <pc:sldMk cId="2452646438" sldId="347"/>
        </pc:sldMkLst>
      </pc:sldChg>
    </pc:docChg>
  </pc:docChgLst>
  <pc:docChgLst>
    <pc:chgData name="Heil, Max" userId="S::heil.115@buckeyemail.osu.edu::08fecc00-5d4a-4f88-b6cd-de2e5f0e80e2" providerId="AD" clId="Web-{912E8BD7-9EAD-E251-FF31-01B0207631A6}"/>
    <pc:docChg chg="addSld delSld modSld modSection">
      <pc:chgData name="Heil, Max" userId="S::heil.115@buckeyemail.osu.edu::08fecc00-5d4a-4f88-b6cd-de2e5f0e80e2" providerId="AD" clId="Web-{912E8BD7-9EAD-E251-FF31-01B0207631A6}" dt="2024-11-17T20:22:07.749" v="170" actId="1076"/>
      <pc:docMkLst>
        <pc:docMk/>
      </pc:docMkLst>
      <pc:sldChg chg="addSp delSp modSp">
        <pc:chgData name="Heil, Max" userId="S::heil.115@buckeyemail.osu.edu::08fecc00-5d4a-4f88-b6cd-de2e5f0e80e2" providerId="AD" clId="Web-{912E8BD7-9EAD-E251-FF31-01B0207631A6}" dt="2024-11-17T20:06:53.340" v="87"/>
        <pc:sldMkLst>
          <pc:docMk/>
          <pc:sldMk cId="781331226" sldId="340"/>
        </pc:sldMkLst>
      </pc:sldChg>
      <pc:sldChg chg="addSp delSp modSp">
        <pc:chgData name="Heil, Max" userId="S::heil.115@buckeyemail.osu.edu::08fecc00-5d4a-4f88-b6cd-de2e5f0e80e2" providerId="AD" clId="Web-{912E8BD7-9EAD-E251-FF31-01B0207631A6}" dt="2024-11-17T20:22:07.749" v="170" actId="1076"/>
        <pc:sldMkLst>
          <pc:docMk/>
          <pc:sldMk cId="1592083877" sldId="343"/>
        </pc:sldMkLst>
      </pc:sldChg>
      <pc:sldChg chg="add del replId">
        <pc:chgData name="Heil, Max" userId="S::heil.115@buckeyemail.osu.edu::08fecc00-5d4a-4f88-b6cd-de2e5f0e80e2" providerId="AD" clId="Web-{912E8BD7-9EAD-E251-FF31-01B0207631A6}" dt="2024-11-17T20:06:41.042" v="77"/>
        <pc:sldMkLst>
          <pc:docMk/>
          <pc:sldMk cId="3351680380" sldId="346"/>
        </pc:sldMkLst>
      </pc:sldChg>
    </pc:docChg>
  </pc:docChgLst>
  <pc:docChgLst>
    <pc:chgData name="Harris, Ian" userId="S::harris.2984@buckeyemail.osu.edu::a13ae1c5-b616-4d88-b9dc-afc6e1b4ebd3" providerId="AD" clId="Web-{26059FDD-E77A-495B-B084-548F602E89E0}"/>
    <pc:docChg chg="addSld modSection">
      <pc:chgData name="Harris, Ian" userId="S::harris.2984@buckeyemail.osu.edu::a13ae1c5-b616-4d88-b9dc-afc6e1b4ebd3" providerId="AD" clId="Web-{26059FDD-E77A-495B-B084-548F602E89E0}" dt="2025-01-10T13:21:38.956" v="0"/>
      <pc:docMkLst>
        <pc:docMk/>
      </pc:docMkLst>
    </pc:docChg>
  </pc:docChgLst>
  <pc:docChgLst>
    <pc:chgData name="Harris, Ian" userId="S::harris.2984@buckeyemail.osu.edu::a13ae1c5-b616-4d88-b9dc-afc6e1b4ebd3" providerId="AD" clId="Web-{06940005-A8D6-4F23-AAB0-B9B30F7E0286}"/>
    <pc:docChg chg="modSld">
      <pc:chgData name="Harris, Ian" userId="S::harris.2984@buckeyemail.osu.edu::a13ae1c5-b616-4d88-b9dc-afc6e1b4ebd3" providerId="AD" clId="Web-{06940005-A8D6-4F23-AAB0-B9B30F7E0286}" dt="2025-01-24T13:12:13.928" v="7"/>
      <pc:docMkLst>
        <pc:docMk/>
      </pc:docMkLst>
      <pc:sldChg chg="addSp delSp modSp">
        <pc:chgData name="Harris, Ian" userId="S::harris.2984@buckeyemail.osu.edu::a13ae1c5-b616-4d88-b9dc-afc6e1b4ebd3" providerId="AD" clId="Web-{06940005-A8D6-4F23-AAB0-B9B30F7E0286}" dt="2025-01-24T13:10:34.487" v="5" actId="1076"/>
        <pc:sldMkLst>
          <pc:docMk/>
          <pc:sldMk cId="2549054376" sldId="354"/>
        </pc:sldMkLst>
      </pc:sldChg>
    </pc:docChg>
  </pc:docChgLst>
  <pc:docChgLst>
    <pc:chgData name="Zerby, Annabelle" userId="S::zerby.28@buckeyemail.osu.edu::e6f48980-b924-4772-9c04-a99abfe4577d" providerId="AD" clId="Web-{97566318-A36F-0804-9F15-AE6ECA402249}"/>
    <pc:docChg chg="addSld delSld modSld modSection">
      <pc:chgData name="Zerby, Annabelle" userId="S::zerby.28@buckeyemail.osu.edu::e6f48980-b924-4772-9c04-a99abfe4577d" providerId="AD" clId="Web-{97566318-A36F-0804-9F15-AE6ECA402249}" dt="2025-02-09T22:54:21.292" v="271" actId="14100"/>
      <pc:docMkLst>
        <pc:docMk/>
      </pc:docMkLst>
      <pc:sldChg chg="modSp">
        <pc:chgData name="Zerby, Annabelle" userId="S::zerby.28@buckeyemail.osu.edu::e6f48980-b924-4772-9c04-a99abfe4577d" providerId="AD" clId="Web-{97566318-A36F-0804-9F15-AE6ECA402249}" dt="2025-02-09T22:54:21.292" v="271" actId="14100"/>
        <pc:sldMkLst>
          <pc:docMk/>
          <pc:sldMk cId="3851961109" sldId="363"/>
        </pc:sldMkLst>
      </pc:sldChg>
      <pc:sldChg chg="addSp modSp add del replId">
        <pc:chgData name="Zerby, Annabelle" userId="S::zerby.28@buckeyemail.osu.edu::e6f48980-b924-4772-9c04-a99abfe4577d" providerId="AD" clId="Web-{97566318-A36F-0804-9F15-AE6ECA402249}" dt="2025-02-09T22:29:29.353" v="121"/>
        <pc:sldMkLst>
          <pc:docMk/>
          <pc:sldMk cId="3670554766" sldId="367"/>
        </pc:sldMkLst>
      </pc:sldChg>
    </pc:docChg>
  </pc:docChgLst>
  <pc:docChgLst>
    <pc:chgData name="Small, Stephanie" userId="S::small.166@buckeyemail.osu.edu::5f4b45dc-a7c1-40d4-bbf7-cbef0633b4b3" providerId="AD" clId="Web-{8FA43B01-B648-B32F-3E7C-316C11D49E84}"/>
    <pc:docChg chg="modSld">
      <pc:chgData name="Small, Stephanie" userId="S::small.166@buckeyemail.osu.edu::5f4b45dc-a7c1-40d4-bbf7-cbef0633b4b3" providerId="AD" clId="Web-{8FA43B01-B648-B32F-3E7C-316C11D49E84}" dt="2025-01-26T20:11:23.229" v="143" actId="1076"/>
      <pc:docMkLst>
        <pc:docMk/>
      </pc:docMkLst>
    </pc:docChg>
  </pc:docChgLst>
  <pc:docChgLst>
    <pc:chgData name="Harris, Ian" userId="S::harris.2984@buckeyemail.osu.edu::a13ae1c5-b616-4d88-b9dc-afc6e1b4ebd3" providerId="AD" clId="Web-{CD046C0A-1B5E-4C2A-9164-24C165B33923}"/>
    <pc:docChg chg="modSld delSection">
      <pc:chgData name="Harris, Ian" userId="S::harris.2984@buckeyemail.osu.edu::a13ae1c5-b616-4d88-b9dc-afc6e1b4ebd3" providerId="AD" clId="Web-{CD046C0A-1B5E-4C2A-9164-24C165B33923}" dt="2025-03-28T12:12:36.586" v="42"/>
      <pc:docMkLst>
        <pc:docMk/>
      </pc:docMkLst>
    </pc:docChg>
  </pc:docChgLst>
  <pc:docChgLst>
    <pc:chgData name="Heil, Max" userId="S::heil.115@buckeyemail.osu.edu::08fecc00-5d4a-4f88-b6cd-de2e5f0e80e2" providerId="AD" clId="Web-{91F59654-F2BF-7513-A75A-DC9F36B90B79}"/>
    <pc:docChg chg="addSld delSld modSld modSection">
      <pc:chgData name="Heil, Max" userId="S::heil.115@buckeyemail.osu.edu::08fecc00-5d4a-4f88-b6cd-de2e5f0e80e2" providerId="AD" clId="Web-{91F59654-F2BF-7513-A75A-DC9F36B90B79}" dt="2024-10-04T16:27:29.785" v="439" actId="20577"/>
      <pc:docMkLst>
        <pc:docMk/>
      </pc:docMkLst>
      <pc:sldChg chg="addSp modSp">
        <pc:chgData name="Heil, Max" userId="S::heil.115@buckeyemail.osu.edu::08fecc00-5d4a-4f88-b6cd-de2e5f0e80e2" providerId="AD" clId="Web-{91F59654-F2BF-7513-A75A-DC9F36B90B79}" dt="2024-10-04T16:27:29.785" v="439" actId="20577"/>
        <pc:sldMkLst>
          <pc:docMk/>
          <pc:sldMk cId="1717924227" sldId="326"/>
        </pc:sldMkLst>
      </pc:sldChg>
      <pc:sldChg chg="addSp delSp modSp add del replId">
        <pc:chgData name="Heil, Max" userId="S::heil.115@buckeyemail.osu.edu::08fecc00-5d4a-4f88-b6cd-de2e5f0e80e2" providerId="AD" clId="Web-{91F59654-F2BF-7513-A75A-DC9F36B90B79}" dt="2024-10-04T16:13:47.808" v="213"/>
        <pc:sldMkLst>
          <pc:docMk/>
          <pc:sldMk cId="1531505855" sldId="328"/>
        </pc:sldMkLst>
      </pc:sldChg>
    </pc:docChg>
  </pc:docChgLst>
  <pc:docChgLst>
    <pc:chgData name="Heil, Max" userId="08fecc00-5d4a-4f88-b6cd-de2e5f0e80e2" providerId="ADAL" clId="{30EA5192-2A12-4C52-85A4-BEBBC93E69CA}"/>
    <pc:docChg chg="undo custSel addSld delSld modSld modSection">
      <pc:chgData name="Heil, Max" userId="08fecc00-5d4a-4f88-b6cd-de2e5f0e80e2" providerId="ADAL" clId="{30EA5192-2A12-4C52-85A4-BEBBC93E69CA}" dt="2025-01-27T05:25:09.760" v="1394" actId="1076"/>
      <pc:docMkLst>
        <pc:docMk/>
      </pc:docMkLst>
      <pc:sldChg chg="addSp delSp modSp mod modNotesTx">
        <pc:chgData name="Heil, Max" userId="08fecc00-5d4a-4f88-b6cd-de2e5f0e80e2" providerId="ADAL" clId="{30EA5192-2A12-4C52-85A4-BEBBC93E69CA}" dt="2025-01-27T05:24:00.291" v="1364" actId="21"/>
        <pc:sldMkLst>
          <pc:docMk/>
          <pc:sldMk cId="651752079" sldId="353"/>
        </pc:sldMkLst>
      </pc:sldChg>
      <pc:sldChg chg="addSp delSp modSp add mod">
        <pc:chgData name="Heil, Max" userId="08fecc00-5d4a-4f88-b6cd-de2e5f0e80e2" providerId="ADAL" clId="{30EA5192-2A12-4C52-85A4-BEBBC93E69CA}" dt="2025-01-27T05:25:09.760" v="1394" actId="1076"/>
        <pc:sldMkLst>
          <pc:docMk/>
          <pc:sldMk cId="2395267999" sldId="364"/>
        </pc:sldMkLst>
      </pc:sldChg>
      <pc:sldChg chg="add del">
        <pc:chgData name="Heil, Max" userId="08fecc00-5d4a-4f88-b6cd-de2e5f0e80e2" providerId="ADAL" clId="{30EA5192-2A12-4C52-85A4-BEBBC93E69CA}" dt="2025-01-27T05:24:07.286" v="1366"/>
        <pc:sldMkLst>
          <pc:docMk/>
          <pc:sldMk cId="1065095994" sldId="365"/>
        </pc:sldMkLst>
      </pc:sldChg>
    </pc:docChg>
  </pc:docChgLst>
  <pc:docChgLst>
    <pc:chgData name="Pryymachuk, Svitlana" userId="S::pryymachuk.1@buckeyemail.osu.edu::b499ce54-2c78-4dc7-b845-8d809a6c22c7" providerId="AD" clId="Web-{E828AF54-C595-28A8-C67B-493FDFDC4567}"/>
    <pc:docChg chg="addSld modSld">
      <pc:chgData name="Pryymachuk, Svitlana" userId="S::pryymachuk.1@buckeyemail.osu.edu::b499ce54-2c78-4dc7-b845-8d809a6c22c7" providerId="AD" clId="Web-{E828AF54-C595-28A8-C67B-493FDFDC4567}" dt="2025-04-03T00:26:49.523" v="156" actId="1076"/>
      <pc:docMkLst>
        <pc:docMk/>
      </pc:docMkLst>
      <pc:sldChg chg="delSp">
        <pc:chgData name="Pryymachuk, Svitlana" userId="S::pryymachuk.1@buckeyemail.osu.edu::b499ce54-2c78-4dc7-b845-8d809a6c22c7" providerId="AD" clId="Web-{E828AF54-C595-28A8-C67B-493FDFDC4567}" dt="2025-04-03T00:06:25.379" v="0"/>
        <pc:sldMkLst>
          <pc:docMk/>
          <pc:sldMk cId="3441505728" sldId="373"/>
        </pc:sldMkLst>
        <pc:spChg chg="del">
          <ac:chgData name="Pryymachuk, Svitlana" userId="S::pryymachuk.1@buckeyemail.osu.edu::b499ce54-2c78-4dc7-b845-8d809a6c22c7" providerId="AD" clId="Web-{E828AF54-C595-28A8-C67B-493FDFDC4567}" dt="2025-04-03T00:06:25.379" v="0"/>
          <ac:spMkLst>
            <pc:docMk/>
            <pc:sldMk cId="3441505728" sldId="373"/>
            <ac:spMk id="8" creationId="{8F513A47-0CA7-B0B4-1A35-76042C86C92F}"/>
          </ac:spMkLst>
        </pc:spChg>
      </pc:sldChg>
      <pc:sldChg chg="modSp">
        <pc:chgData name="Pryymachuk, Svitlana" userId="S::pryymachuk.1@buckeyemail.osu.edu::b499ce54-2c78-4dc7-b845-8d809a6c22c7" providerId="AD" clId="Web-{E828AF54-C595-28A8-C67B-493FDFDC4567}" dt="2025-04-03T00:17:35.008" v="146" actId="20577"/>
        <pc:sldMkLst>
          <pc:docMk/>
          <pc:sldMk cId="788001431" sldId="383"/>
        </pc:sldMkLst>
        <pc:spChg chg="mod">
          <ac:chgData name="Pryymachuk, Svitlana" userId="S::pryymachuk.1@buckeyemail.osu.edu::b499ce54-2c78-4dc7-b845-8d809a6c22c7" providerId="AD" clId="Web-{E828AF54-C595-28A8-C67B-493FDFDC4567}" dt="2025-04-03T00:17:35.008" v="146" actId="20577"/>
          <ac:spMkLst>
            <pc:docMk/>
            <pc:sldMk cId="788001431" sldId="383"/>
            <ac:spMk id="5" creationId="{5EF9B052-BC2B-AAC0-729F-E6B7160E0F37}"/>
          </ac:spMkLst>
        </pc:spChg>
      </pc:sldChg>
      <pc:sldChg chg="addSp delSp modSp">
        <pc:chgData name="Pryymachuk, Svitlana" userId="S::pryymachuk.1@buckeyemail.osu.edu::b499ce54-2c78-4dc7-b845-8d809a6c22c7" providerId="AD" clId="Web-{E828AF54-C595-28A8-C67B-493FDFDC4567}" dt="2025-04-03T00:08:17.601" v="47" actId="1076"/>
        <pc:sldMkLst>
          <pc:docMk/>
          <pc:sldMk cId="385692663" sldId="384"/>
        </pc:sldMkLst>
        <pc:spChg chg="add mod">
          <ac:chgData name="Pryymachuk, Svitlana" userId="S::pryymachuk.1@buckeyemail.osu.edu::b499ce54-2c78-4dc7-b845-8d809a6c22c7" providerId="AD" clId="Web-{E828AF54-C595-28A8-C67B-493FDFDC4567}" dt="2025-04-03T00:08:10.663" v="46" actId="1076"/>
          <ac:spMkLst>
            <pc:docMk/>
            <pc:sldMk cId="385692663" sldId="384"/>
            <ac:spMk id="2" creationId="{A8EDD84E-C897-FB9F-5CB3-BF77F3A71B01}"/>
          </ac:spMkLst>
        </pc:spChg>
        <pc:spChg chg="mod">
          <ac:chgData name="Pryymachuk, Svitlana" userId="S::pryymachuk.1@buckeyemail.osu.edu::b499ce54-2c78-4dc7-b845-8d809a6c22c7" providerId="AD" clId="Web-{E828AF54-C595-28A8-C67B-493FDFDC4567}" dt="2025-04-03T00:07:58.601" v="44" actId="1076"/>
          <ac:spMkLst>
            <pc:docMk/>
            <pc:sldMk cId="385692663" sldId="384"/>
            <ac:spMk id="4" creationId="{479A5965-A48D-F52D-A2B5-9012173288DA}"/>
          </ac:spMkLst>
        </pc:spChg>
        <pc:spChg chg="add mod">
          <ac:chgData name="Pryymachuk, Svitlana" userId="S::pryymachuk.1@buckeyemail.osu.edu::b499ce54-2c78-4dc7-b845-8d809a6c22c7" providerId="AD" clId="Web-{E828AF54-C595-28A8-C67B-493FDFDC4567}" dt="2025-04-03T00:08:07.007" v="45" actId="1076"/>
          <ac:spMkLst>
            <pc:docMk/>
            <pc:sldMk cId="385692663" sldId="384"/>
            <ac:spMk id="6" creationId="{AAB7F9DA-76AD-5149-CE60-8135F7A7506E}"/>
          </ac:spMkLst>
        </pc:spChg>
        <pc:spChg chg="del">
          <ac:chgData name="Pryymachuk, Svitlana" userId="S::pryymachuk.1@buckeyemail.osu.edu::b499ce54-2c78-4dc7-b845-8d809a6c22c7" providerId="AD" clId="Web-{E828AF54-C595-28A8-C67B-493FDFDC4567}" dt="2025-04-03T00:07:25.350" v="36"/>
          <ac:spMkLst>
            <pc:docMk/>
            <pc:sldMk cId="385692663" sldId="384"/>
            <ac:spMk id="11" creationId="{8E275B03-E844-3718-7939-994450AEE506}"/>
          </ac:spMkLst>
        </pc:spChg>
        <pc:picChg chg="add mod">
          <ac:chgData name="Pryymachuk, Svitlana" userId="S::pryymachuk.1@buckeyemail.osu.edu::b499ce54-2c78-4dc7-b845-8d809a6c22c7" providerId="AD" clId="Web-{E828AF54-C595-28A8-C67B-493FDFDC4567}" dt="2025-04-03T00:08:17.601" v="47" actId="1076"/>
          <ac:picMkLst>
            <pc:docMk/>
            <pc:sldMk cId="385692663" sldId="384"/>
            <ac:picMk id="3" creationId="{A64B9983-B4AE-F896-778B-8A3F7FC704D1}"/>
          </ac:picMkLst>
        </pc:picChg>
        <pc:picChg chg="add mod">
          <ac:chgData name="Pryymachuk, Svitlana" userId="S::pryymachuk.1@buckeyemail.osu.edu::b499ce54-2c78-4dc7-b845-8d809a6c22c7" providerId="AD" clId="Web-{E828AF54-C595-28A8-C67B-493FDFDC4567}" dt="2025-04-03T00:07:42.882" v="40" actId="1076"/>
          <ac:picMkLst>
            <pc:docMk/>
            <pc:sldMk cId="385692663" sldId="384"/>
            <ac:picMk id="5" creationId="{6B8F01CF-F80C-180B-07A6-A467D00BD31A}"/>
          </ac:picMkLst>
        </pc:picChg>
      </pc:sldChg>
      <pc:sldChg chg="addSp delSp modSp new">
        <pc:chgData name="Pryymachuk, Svitlana" userId="S::pryymachuk.1@buckeyemail.osu.edu::b499ce54-2c78-4dc7-b845-8d809a6c22c7" providerId="AD" clId="Web-{E828AF54-C595-28A8-C67B-493FDFDC4567}" dt="2025-04-03T00:13:21.375" v="113" actId="20577"/>
        <pc:sldMkLst>
          <pc:docMk/>
          <pc:sldMk cId="3202095282" sldId="385"/>
        </pc:sldMkLst>
        <pc:spChg chg="del">
          <ac:chgData name="Pryymachuk, Svitlana" userId="S::pryymachuk.1@buckeyemail.osu.edu::b499ce54-2c78-4dc7-b845-8d809a6c22c7" providerId="AD" clId="Web-{E828AF54-C595-28A8-C67B-493FDFDC4567}" dt="2025-04-03T00:09:03.243" v="52"/>
          <ac:spMkLst>
            <pc:docMk/>
            <pc:sldMk cId="3202095282" sldId="385"/>
            <ac:spMk id="2" creationId="{7791FF26-6F85-290C-5E6D-79B8DDA31300}"/>
          </ac:spMkLst>
        </pc:spChg>
        <pc:spChg chg="del">
          <ac:chgData name="Pryymachuk, Svitlana" userId="S::pryymachuk.1@buckeyemail.osu.edu::b499ce54-2c78-4dc7-b845-8d809a6c22c7" providerId="AD" clId="Web-{E828AF54-C595-28A8-C67B-493FDFDC4567}" dt="2025-04-03T00:09:01.462" v="51"/>
          <ac:spMkLst>
            <pc:docMk/>
            <pc:sldMk cId="3202095282" sldId="385"/>
            <ac:spMk id="3" creationId="{C2C18C43-D308-80A6-AA5B-27AC39DA3E1C}"/>
          </ac:spMkLst>
        </pc:spChg>
        <pc:spChg chg="del">
          <ac:chgData name="Pryymachuk, Svitlana" userId="S::pryymachuk.1@buckeyemail.osu.edu::b499ce54-2c78-4dc7-b845-8d809a6c22c7" providerId="AD" clId="Web-{E828AF54-C595-28A8-C67B-493FDFDC4567}" dt="2025-04-03T00:08:56.946" v="49"/>
          <ac:spMkLst>
            <pc:docMk/>
            <pc:sldMk cId="3202095282" sldId="385"/>
            <ac:spMk id="4" creationId="{9E4EF6DC-899E-5155-BD2B-680C4E3A80F7}"/>
          </ac:spMkLst>
        </pc:spChg>
        <pc:spChg chg="add mod">
          <ac:chgData name="Pryymachuk, Svitlana" userId="S::pryymachuk.1@buckeyemail.osu.edu::b499ce54-2c78-4dc7-b845-8d809a6c22c7" providerId="AD" clId="Web-{E828AF54-C595-28A8-C67B-493FDFDC4567}" dt="2025-04-03T00:13:21.375" v="113" actId="20577"/>
          <ac:spMkLst>
            <pc:docMk/>
            <pc:sldMk cId="3202095282" sldId="385"/>
            <ac:spMk id="6" creationId="{A0397DF2-FDC8-E462-809F-E759C346987B}"/>
          </ac:spMkLst>
        </pc:spChg>
        <pc:picChg chg="add mod">
          <ac:chgData name="Pryymachuk, Svitlana" userId="S::pryymachuk.1@buckeyemail.osu.edu::b499ce54-2c78-4dc7-b845-8d809a6c22c7" providerId="AD" clId="Web-{E828AF54-C595-28A8-C67B-493FDFDC4567}" dt="2025-04-03T00:10:48.215" v="55" actId="1076"/>
          <ac:picMkLst>
            <pc:docMk/>
            <pc:sldMk cId="3202095282" sldId="385"/>
            <ac:picMk id="7" creationId="{D8AB2FDE-E58A-2453-7075-07180F20BAA6}"/>
          </ac:picMkLst>
        </pc:picChg>
      </pc:sldChg>
      <pc:sldChg chg="addSp delSp modSp new">
        <pc:chgData name="Pryymachuk, Svitlana" userId="S::pryymachuk.1@buckeyemail.osu.edu::b499ce54-2c78-4dc7-b845-8d809a6c22c7" providerId="AD" clId="Web-{E828AF54-C595-28A8-C67B-493FDFDC4567}" dt="2025-04-03T00:26:49.523" v="156" actId="1076"/>
        <pc:sldMkLst>
          <pc:docMk/>
          <pc:sldMk cId="403433661" sldId="386"/>
        </pc:sldMkLst>
        <pc:spChg chg="del">
          <ac:chgData name="Pryymachuk, Svitlana" userId="S::pryymachuk.1@buckeyemail.osu.edu::b499ce54-2c78-4dc7-b845-8d809a6c22c7" providerId="AD" clId="Web-{E828AF54-C595-28A8-C67B-493FDFDC4567}" dt="2025-04-03T00:12:23.577" v="65"/>
          <ac:spMkLst>
            <pc:docMk/>
            <pc:sldMk cId="403433661" sldId="386"/>
            <ac:spMk id="2" creationId="{C53E0212-7928-217D-165A-2223A19ED059}"/>
          </ac:spMkLst>
        </pc:spChg>
        <pc:spChg chg="del">
          <ac:chgData name="Pryymachuk, Svitlana" userId="S::pryymachuk.1@buckeyemail.osu.edu::b499ce54-2c78-4dc7-b845-8d809a6c22c7" providerId="AD" clId="Web-{E828AF54-C595-28A8-C67B-493FDFDC4567}" dt="2025-04-03T00:12:22.342" v="64"/>
          <ac:spMkLst>
            <pc:docMk/>
            <pc:sldMk cId="403433661" sldId="386"/>
            <ac:spMk id="3" creationId="{281096FB-C0CD-B557-D020-0657591A5AA2}"/>
          </ac:spMkLst>
        </pc:spChg>
        <pc:spChg chg="del">
          <ac:chgData name="Pryymachuk, Svitlana" userId="S::pryymachuk.1@buckeyemail.osu.edu::b499ce54-2c78-4dc7-b845-8d809a6c22c7" providerId="AD" clId="Web-{E828AF54-C595-28A8-C67B-493FDFDC4567}" dt="2025-04-03T00:12:04.983" v="60"/>
          <ac:spMkLst>
            <pc:docMk/>
            <pc:sldMk cId="403433661" sldId="386"/>
            <ac:spMk id="4" creationId="{EE5DF423-A880-2DBB-AC19-17F75F0F79C2}"/>
          </ac:spMkLst>
        </pc:spChg>
        <pc:spChg chg="add mod">
          <ac:chgData name="Pryymachuk, Svitlana" userId="S::pryymachuk.1@buckeyemail.osu.edu::b499ce54-2c78-4dc7-b845-8d809a6c22c7" providerId="AD" clId="Web-{E828AF54-C595-28A8-C67B-493FDFDC4567}" dt="2025-04-03T00:25:59.475" v="152" actId="14100"/>
          <ac:spMkLst>
            <pc:docMk/>
            <pc:sldMk cId="403433661" sldId="386"/>
            <ac:spMk id="7" creationId="{5DCF77FD-9669-5158-3E10-DB0A1795BF89}"/>
          </ac:spMkLst>
        </pc:spChg>
        <pc:picChg chg="add del mod">
          <ac:chgData name="Pryymachuk, Svitlana" userId="S::pryymachuk.1@buckeyemail.osu.edu::b499ce54-2c78-4dc7-b845-8d809a6c22c7" providerId="AD" clId="Web-{E828AF54-C595-28A8-C67B-493FDFDC4567}" dt="2025-04-03T00:12:10.889" v="62"/>
          <ac:picMkLst>
            <pc:docMk/>
            <pc:sldMk cId="403433661" sldId="386"/>
            <ac:picMk id="5" creationId="{712627EF-B3EE-3260-F10F-B44A962D700D}"/>
          </ac:picMkLst>
        </pc:picChg>
        <pc:picChg chg="add del mod">
          <ac:chgData name="Pryymachuk, Svitlana" userId="S::pryymachuk.1@buckeyemail.osu.edu::b499ce54-2c78-4dc7-b845-8d809a6c22c7" providerId="AD" clId="Web-{E828AF54-C595-28A8-C67B-493FDFDC4567}" dt="2025-04-03T00:25:29.271" v="147"/>
          <ac:picMkLst>
            <pc:docMk/>
            <pc:sldMk cId="403433661" sldId="386"/>
            <ac:picMk id="8" creationId="{D364CB4C-5A3F-4819-8FBD-2AD61E770E34}"/>
          </ac:picMkLst>
        </pc:picChg>
        <pc:picChg chg="add mod">
          <ac:chgData name="Pryymachuk, Svitlana" userId="S::pryymachuk.1@buckeyemail.osu.edu::b499ce54-2c78-4dc7-b845-8d809a6c22c7" providerId="AD" clId="Web-{E828AF54-C595-28A8-C67B-493FDFDC4567}" dt="2025-04-03T00:25:45.256" v="150" actId="1076"/>
          <ac:picMkLst>
            <pc:docMk/>
            <pc:sldMk cId="403433661" sldId="386"/>
            <ac:picMk id="9" creationId="{AA6362D0-B433-A8D7-4B3D-2CB0B16B7DB0}"/>
          </ac:picMkLst>
        </pc:picChg>
        <pc:picChg chg="add mod">
          <ac:chgData name="Pryymachuk, Svitlana" userId="S::pryymachuk.1@buckeyemail.osu.edu::b499ce54-2c78-4dc7-b845-8d809a6c22c7" providerId="AD" clId="Web-{E828AF54-C595-28A8-C67B-493FDFDC4567}" dt="2025-04-03T00:26:49.523" v="156" actId="1076"/>
          <ac:picMkLst>
            <pc:docMk/>
            <pc:sldMk cId="403433661" sldId="386"/>
            <ac:picMk id="10" creationId="{D5A761AE-48B3-4240-08F1-1F29E1181E7A}"/>
          </ac:picMkLst>
        </pc:picChg>
      </pc:sldChg>
    </pc:docChg>
  </pc:docChgLst>
  <pc:docChgLst>
    <pc:chgData name="Sillus, Jessica" userId="S::sillus.1@buckeyemail.osu.edu::be10d281-9433-4dad-92ed-dccdd6d44b37" providerId="AD" clId="Web-{EAA0E389-E551-1BE1-3F1C-136889F592F5}"/>
    <pc:docChg chg="modSld">
      <pc:chgData name="Sillus, Jessica" userId="S::sillus.1@buckeyemail.osu.edu::be10d281-9433-4dad-92ed-dccdd6d44b37" providerId="AD" clId="Web-{EAA0E389-E551-1BE1-3F1C-136889F592F5}" dt="2024-10-04T12:29:07.746" v="100" actId="20577"/>
      <pc:docMkLst>
        <pc:docMk/>
      </pc:docMkLst>
      <pc:sldChg chg="modSp">
        <pc:chgData name="Sillus, Jessica" userId="S::sillus.1@buckeyemail.osu.edu::be10d281-9433-4dad-92ed-dccdd6d44b37" providerId="AD" clId="Web-{EAA0E389-E551-1BE1-3F1C-136889F592F5}" dt="2024-10-04T12:29:07.746" v="100" actId="20577"/>
        <pc:sldMkLst>
          <pc:docMk/>
          <pc:sldMk cId="1717924227" sldId="326"/>
        </pc:sldMkLst>
      </pc:sldChg>
    </pc:docChg>
  </pc:docChgLst>
  <pc:docChgLst>
    <pc:chgData name="Harris, Ian" userId="S::harris.2984@buckeyemail.osu.edu::a13ae1c5-b616-4d88-b9dc-afc6e1b4ebd3" providerId="AD" clId="Web-{91D8FA22-5611-449D-8FCF-33868A5F183A}"/>
    <pc:docChg chg="modSld sldOrd modSection">
      <pc:chgData name="Harris, Ian" userId="S::harris.2984@buckeyemail.osu.edu::a13ae1c5-b616-4d88-b9dc-afc6e1b4ebd3" providerId="AD" clId="Web-{91D8FA22-5611-449D-8FCF-33868A5F183A}" dt="2025-01-24T13:05:40.738" v="11" actId="1076"/>
      <pc:docMkLst>
        <pc:docMk/>
      </pc:docMkLst>
    </pc:docChg>
  </pc:docChgLst>
  <pc:docChgLst>
    <pc:chgData name="Heil, Max" userId="08fecc00-5d4a-4f88-b6cd-de2e5f0e80e2" providerId="ADAL" clId="{FE605B90-2A8B-4C9D-AB70-8C43C4FCF50B}"/>
    <pc:docChg chg="custSel addSld delSld modSld modSection">
      <pc:chgData name="Heil, Max" userId="08fecc00-5d4a-4f88-b6cd-de2e5f0e80e2" providerId="ADAL" clId="{FE605B90-2A8B-4C9D-AB70-8C43C4FCF50B}" dt="2024-12-02T19:00:09.141" v="5" actId="47"/>
      <pc:docMkLst>
        <pc:docMk/>
      </pc:docMkLst>
      <pc:sldChg chg="delSp modSp add del mod">
        <pc:chgData name="Heil, Max" userId="08fecc00-5d4a-4f88-b6cd-de2e5f0e80e2" providerId="ADAL" clId="{FE605B90-2A8B-4C9D-AB70-8C43C4FCF50B}" dt="2024-12-02T19:00:09.141" v="5" actId="47"/>
        <pc:sldMkLst>
          <pc:docMk/>
          <pc:sldMk cId="1993245609" sldId="349"/>
        </pc:sldMkLst>
      </pc:sldChg>
    </pc:docChg>
  </pc:docChgLst>
  <pc:docChgLst>
    <pc:chgData name="Sillus, Jessica" userId="S::sillus.1@buckeyemail.osu.edu::be10d281-9433-4dad-92ed-dccdd6d44b37" providerId="AD" clId="Web-{EA9EE159-2D5C-CE0D-BB6F-0EEA7D41E3AA}"/>
    <pc:docChg chg="addSld delSld modSld sldOrd modSection">
      <pc:chgData name="Sillus, Jessica" userId="S::sillus.1@buckeyemail.osu.edu::be10d281-9433-4dad-92ed-dccdd6d44b37" providerId="AD" clId="Web-{EA9EE159-2D5C-CE0D-BB6F-0EEA7D41E3AA}" dt="2025-01-10T13:53:29.351" v="318" actId="1076"/>
      <pc:docMkLst>
        <pc:docMk/>
      </pc:docMkLst>
      <pc:sldChg chg="addSp modSp">
        <pc:chgData name="Sillus, Jessica" userId="S::sillus.1@buckeyemail.osu.edu::be10d281-9433-4dad-92ed-dccdd6d44b37" providerId="AD" clId="Web-{EA9EE159-2D5C-CE0D-BB6F-0EEA7D41E3AA}" dt="2025-01-10T13:29:58.214" v="211" actId="20577"/>
        <pc:sldMkLst>
          <pc:docMk/>
          <pc:sldMk cId="4281849470" sldId="345"/>
        </pc:sldMkLst>
      </pc:sldChg>
      <pc:sldChg chg="mod ord modShow">
        <pc:chgData name="Sillus, Jessica" userId="S::sillus.1@buckeyemail.osu.edu::be10d281-9433-4dad-92ed-dccdd6d44b37" providerId="AD" clId="Web-{EA9EE159-2D5C-CE0D-BB6F-0EEA7D41E3AA}" dt="2025-01-10T13:18:02.208" v="195"/>
        <pc:sldMkLst>
          <pc:docMk/>
          <pc:sldMk cId="1483918151" sldId="346"/>
        </pc:sldMkLst>
      </pc:sldChg>
      <pc:sldChg chg="addSp modSp">
        <pc:chgData name="Sillus, Jessica" userId="S::sillus.1@buckeyemail.osu.edu::be10d281-9433-4dad-92ed-dccdd6d44b37" providerId="AD" clId="Web-{EA9EE159-2D5C-CE0D-BB6F-0EEA7D41E3AA}" dt="2025-01-10T13:31:21.685" v="215" actId="1076"/>
        <pc:sldMkLst>
          <pc:docMk/>
          <pc:sldMk cId="1254150860" sldId="350"/>
        </pc:sldMkLst>
      </pc:sldChg>
      <pc:sldChg chg="addSp delSp modSp">
        <pc:chgData name="Sillus, Jessica" userId="S::sillus.1@buckeyemail.osu.edu::be10d281-9433-4dad-92ed-dccdd6d44b37" providerId="AD" clId="Web-{EA9EE159-2D5C-CE0D-BB6F-0EEA7D41E3AA}" dt="2025-01-10T13:42:42.472" v="241" actId="1076"/>
        <pc:sldMkLst>
          <pc:docMk/>
          <pc:sldMk cId="651752079" sldId="353"/>
        </pc:sldMkLst>
      </pc:sldChg>
      <pc:sldChg chg="del">
        <pc:chgData name="Sillus, Jessica" userId="S::sillus.1@buckeyemail.osu.edu::be10d281-9433-4dad-92ed-dccdd6d44b37" providerId="AD" clId="Web-{EA9EE159-2D5C-CE0D-BB6F-0EEA7D41E3AA}" dt="2025-01-10T13:18:29.271" v="197"/>
        <pc:sldMkLst>
          <pc:docMk/>
          <pc:sldMk cId="418591071" sldId="356"/>
        </pc:sldMkLst>
      </pc:sldChg>
      <pc:sldChg chg="del">
        <pc:chgData name="Sillus, Jessica" userId="S::sillus.1@buckeyemail.osu.edu::be10d281-9433-4dad-92ed-dccdd6d44b37" providerId="AD" clId="Web-{EA9EE159-2D5C-CE0D-BB6F-0EEA7D41E3AA}" dt="2025-01-10T13:18:29.271" v="196"/>
        <pc:sldMkLst>
          <pc:docMk/>
          <pc:sldMk cId="1388633389" sldId="357"/>
        </pc:sldMkLst>
      </pc:sldChg>
      <pc:sldChg chg="addSp delSp modSp add replId">
        <pc:chgData name="Sillus, Jessica" userId="S::sillus.1@buckeyemail.osu.edu::be10d281-9433-4dad-92ed-dccdd6d44b37" providerId="AD" clId="Web-{EA9EE159-2D5C-CE0D-BB6F-0EEA7D41E3AA}" dt="2025-01-10T13:53:07.475" v="317" actId="20577"/>
        <pc:sldMkLst>
          <pc:docMk/>
          <pc:sldMk cId="488166212" sldId="359"/>
        </pc:sldMkLst>
      </pc:sldChg>
      <pc:sldChg chg="modSp">
        <pc:chgData name="Sillus, Jessica" userId="S::sillus.1@buckeyemail.osu.edu::be10d281-9433-4dad-92ed-dccdd6d44b37" providerId="AD" clId="Web-{EA9EE159-2D5C-CE0D-BB6F-0EEA7D41E3AA}" dt="2025-01-10T13:53:29.351" v="318" actId="1076"/>
        <pc:sldMkLst>
          <pc:docMk/>
          <pc:sldMk cId="3763709200" sldId="361"/>
        </pc:sldMkLst>
      </pc:sldChg>
      <pc:sldChg chg="addSp delSp modSp new del">
        <pc:chgData name="Sillus, Jessica" userId="S::sillus.1@buckeyemail.osu.edu::be10d281-9433-4dad-92ed-dccdd6d44b37" providerId="AD" clId="Web-{EA9EE159-2D5C-CE0D-BB6F-0EEA7D41E3AA}" dt="2025-01-10T13:35:10.692" v="232"/>
        <pc:sldMkLst>
          <pc:docMk/>
          <pc:sldMk cId="1629851969" sldId="363"/>
        </pc:sldMkLst>
      </pc:sldChg>
    </pc:docChg>
  </pc:docChgLst>
  <pc:docChgLst>
    <pc:chgData name="Pryymachuk, Svitlana" userId="S::pryymachuk.1@buckeyemail.osu.edu::b499ce54-2c78-4dc7-b845-8d809a6c22c7" providerId="AD" clId="Web-{4A982493-D819-4F66-6409-A611D86574C3}"/>
    <pc:docChg chg="addSld delSld modSld modSection">
      <pc:chgData name="Pryymachuk, Svitlana" userId="S::pryymachuk.1@buckeyemail.osu.edu::b499ce54-2c78-4dc7-b845-8d809a6c22c7" providerId="AD" clId="Web-{4A982493-D819-4F66-6409-A611D86574C3}" dt="2025-02-21T13:18:39.606" v="189"/>
      <pc:docMkLst>
        <pc:docMk/>
      </pc:docMkLst>
      <pc:sldChg chg="modSp">
        <pc:chgData name="Pryymachuk, Svitlana" userId="S::pryymachuk.1@buckeyemail.osu.edu::b499ce54-2c78-4dc7-b845-8d809a6c22c7" providerId="AD" clId="Web-{4A982493-D819-4F66-6409-A611D86574C3}" dt="2025-02-21T13:08:02.155" v="47" actId="20577"/>
        <pc:sldMkLst>
          <pc:docMk/>
          <pc:sldMk cId="2951480743" sldId="342"/>
        </pc:sldMkLst>
        <pc:spChg chg="mod">
          <ac:chgData name="Pryymachuk, Svitlana" userId="S::pryymachuk.1@buckeyemail.osu.edu::b499ce54-2c78-4dc7-b845-8d809a6c22c7" providerId="AD" clId="Web-{4A982493-D819-4F66-6409-A611D86574C3}" dt="2025-02-21T13:08:02.155" v="47" actId="20577"/>
          <ac:spMkLst>
            <pc:docMk/>
            <pc:sldMk cId="2951480743" sldId="342"/>
            <ac:spMk id="3" creationId="{15962168-E4AA-2786-4C01-E74ED32683E4}"/>
          </ac:spMkLst>
        </pc:spChg>
      </pc:sldChg>
      <pc:sldChg chg="addSp delSp modSp">
        <pc:chgData name="Pryymachuk, Svitlana" userId="S::pryymachuk.1@buckeyemail.osu.edu::b499ce54-2c78-4dc7-b845-8d809a6c22c7" providerId="AD" clId="Web-{4A982493-D819-4F66-6409-A611D86574C3}" dt="2025-02-21T13:15:07.805" v="147" actId="1076"/>
        <pc:sldMkLst>
          <pc:docMk/>
          <pc:sldMk cId="488166212" sldId="359"/>
        </pc:sldMkLst>
      </pc:sldChg>
      <pc:sldChg chg="delSp new del">
        <pc:chgData name="Pryymachuk, Svitlana" userId="S::pryymachuk.1@buckeyemail.osu.edu::b499ce54-2c78-4dc7-b845-8d809a6c22c7" providerId="AD" clId="Web-{4A982493-D819-4F66-6409-A611D86574C3}" dt="2025-02-21T13:11:34.363" v="85"/>
        <pc:sldMkLst>
          <pc:docMk/>
          <pc:sldMk cId="2948328614" sldId="368"/>
        </pc:sldMkLst>
      </pc:sldChg>
      <pc:sldChg chg="addSp delSp modSp add replId">
        <pc:chgData name="Pryymachuk, Svitlana" userId="S::pryymachuk.1@buckeyemail.osu.edu::b499ce54-2c78-4dc7-b845-8d809a6c22c7" providerId="AD" clId="Web-{4A982493-D819-4F66-6409-A611D86574C3}" dt="2025-02-21T13:17:55.746" v="187" actId="1076"/>
        <pc:sldMkLst>
          <pc:docMk/>
          <pc:sldMk cId="3972944771" sldId="369"/>
        </pc:sldMkLst>
      </pc:sldChg>
      <pc:sldChg chg="addSp delSp modSp new">
        <pc:chgData name="Pryymachuk, Svitlana" userId="S::pryymachuk.1@buckeyemail.osu.edu::b499ce54-2c78-4dc7-b845-8d809a6c22c7" providerId="AD" clId="Web-{4A982493-D819-4F66-6409-A611D86574C3}" dt="2025-02-21T13:17:42.777" v="185" actId="1076"/>
        <pc:sldMkLst>
          <pc:docMk/>
          <pc:sldMk cId="3357223418" sldId="371"/>
        </pc:sldMkLst>
      </pc:sldChg>
    </pc:docChg>
  </pc:docChgLst>
  <pc:docChgLst>
    <pc:chgData name="Heil, Max" userId="S::heil.115@buckeyemail.osu.edu::08fecc00-5d4a-4f88-b6cd-de2e5f0e80e2" providerId="AD" clId="Web-{09B365EA-47CD-53F7-C3F0-3D8129C15EE1}"/>
    <pc:docChg chg="modSld sldOrd">
      <pc:chgData name="Heil, Max" userId="S::heil.115@buckeyemail.osu.edu::08fecc00-5d4a-4f88-b6cd-de2e5f0e80e2" providerId="AD" clId="Web-{09B365EA-47CD-53F7-C3F0-3D8129C15EE1}" dt="2024-10-20T22:30:36.532" v="1122"/>
      <pc:docMkLst>
        <pc:docMk/>
      </pc:docMkLst>
      <pc:sldChg chg="modNotes">
        <pc:chgData name="Heil, Max" userId="S::heil.115@buckeyemail.osu.edu::08fecc00-5d4a-4f88-b6cd-de2e5f0e80e2" providerId="AD" clId="Web-{09B365EA-47CD-53F7-C3F0-3D8129C15EE1}" dt="2024-10-20T22:20:49.414" v="1066"/>
        <pc:sldMkLst>
          <pc:docMk/>
          <pc:sldMk cId="2129250402" sldId="332"/>
        </pc:sldMkLst>
      </pc:sldChg>
      <pc:sldChg chg="modNotes">
        <pc:chgData name="Heil, Max" userId="S::heil.115@buckeyemail.osu.edu::08fecc00-5d4a-4f88-b6cd-de2e5f0e80e2" providerId="AD" clId="Web-{09B365EA-47CD-53F7-C3F0-3D8129C15EE1}" dt="2024-10-20T22:20:47.930" v="1065"/>
        <pc:sldMkLst>
          <pc:docMk/>
          <pc:sldMk cId="3572186298" sldId="333"/>
        </pc:sldMkLst>
      </pc:sldChg>
      <pc:sldChg chg="ord">
        <pc:chgData name="Heil, Max" userId="S::heil.115@buckeyemail.osu.edu::08fecc00-5d4a-4f88-b6cd-de2e5f0e80e2" providerId="AD" clId="Web-{09B365EA-47CD-53F7-C3F0-3D8129C15EE1}" dt="2024-10-20T22:29:42.891" v="1121"/>
        <pc:sldMkLst>
          <pc:docMk/>
          <pc:sldMk cId="316501193" sldId="334"/>
        </pc:sldMkLst>
      </pc:sldChg>
      <pc:sldChg chg="addSp delSp modSp modNotes">
        <pc:chgData name="Heil, Max" userId="S::heil.115@buckeyemail.osu.edu::08fecc00-5d4a-4f88-b6cd-de2e5f0e80e2" providerId="AD" clId="Web-{09B365EA-47CD-53F7-C3F0-3D8129C15EE1}" dt="2024-10-20T22:14:34.271" v="1063"/>
        <pc:sldMkLst>
          <pc:docMk/>
          <pc:sldMk cId="781331226" sldId="340"/>
        </pc:sldMkLst>
      </pc:sldChg>
      <pc:sldChg chg="modSp ord modNotes">
        <pc:chgData name="Heil, Max" userId="S::heil.115@buckeyemail.osu.edu::08fecc00-5d4a-4f88-b6cd-de2e5f0e80e2" providerId="AD" clId="Web-{09B365EA-47CD-53F7-C3F0-3D8129C15EE1}" dt="2024-10-20T22:20:51.430" v="1067"/>
        <pc:sldMkLst>
          <pc:docMk/>
          <pc:sldMk cId="2951480743" sldId="342"/>
        </pc:sldMkLst>
      </pc:sldChg>
    </pc:docChg>
  </pc:docChgLst>
  <pc:docChgLst>
    <pc:chgData name="Heil, Max" userId="S::heil.115@buckeyemail.osu.edu::08fecc00-5d4a-4f88-b6cd-de2e5f0e80e2" providerId="AD" clId="Web-{DD3DBFA0-1341-EE58-C501-EC207B7FA67B}"/>
    <pc:docChg chg="modSld">
      <pc:chgData name="Heil, Max" userId="S::heil.115@buckeyemail.osu.edu::08fecc00-5d4a-4f88-b6cd-de2e5f0e80e2" providerId="AD" clId="Web-{DD3DBFA0-1341-EE58-C501-EC207B7FA67B}" dt="2024-10-20T20:38:59.272" v="5"/>
      <pc:docMkLst>
        <pc:docMk/>
      </pc:docMkLst>
      <pc:sldChg chg="addSp delSp modSp">
        <pc:chgData name="Heil, Max" userId="S::heil.115@buckeyemail.osu.edu::08fecc00-5d4a-4f88-b6cd-de2e5f0e80e2" providerId="AD" clId="Web-{DD3DBFA0-1341-EE58-C501-EC207B7FA67B}" dt="2024-10-20T20:38:59.272" v="5"/>
        <pc:sldMkLst>
          <pc:docMk/>
          <pc:sldMk cId="781331226" sldId="340"/>
        </pc:sldMkLst>
      </pc:sldChg>
    </pc:docChg>
  </pc:docChgLst>
  <pc:docChgLst>
    <pc:chgData name="Small, Stephanie" userId="S::small.166@buckeyemail.osu.edu::5f4b45dc-a7c1-40d4-bbf7-cbef0633b4b3" providerId="AD" clId="Web-{97692715-319F-2E2F-F94E-84CBAEFB3C31}"/>
    <pc:docChg chg="modSld">
      <pc:chgData name="Small, Stephanie" userId="S::small.166@buckeyemail.osu.edu::5f4b45dc-a7c1-40d4-bbf7-cbef0633b4b3" providerId="AD" clId="Web-{97692715-319F-2E2F-F94E-84CBAEFB3C31}" dt="2024-10-20T22:20:00.849" v="128" actId="1076"/>
      <pc:docMkLst>
        <pc:docMk/>
      </pc:docMkLst>
    </pc:docChg>
  </pc:docChgLst>
  <pc:docChgLst>
    <pc:chgData name="Small, Stephanie" userId="S::small.166@buckeyemail.osu.edu::5f4b45dc-a7c1-40d4-bbf7-cbef0633b4b3" providerId="AD" clId="Web-{A5CBF814-A5AD-6C99-BFAE-238D91C60838}"/>
    <pc:docChg chg="modSld">
      <pc:chgData name="Small, Stephanie" userId="S::small.166@buckeyemail.osu.edu::5f4b45dc-a7c1-40d4-bbf7-cbef0633b4b3" providerId="AD" clId="Web-{A5CBF814-A5AD-6C99-BFAE-238D91C60838}" dt="2024-11-17T23:35:21.549" v="170" actId="20577"/>
      <pc:docMkLst>
        <pc:docMk/>
      </pc:docMkLst>
      <pc:sldChg chg="modSp">
        <pc:chgData name="Small, Stephanie" userId="S::small.166@buckeyemail.osu.edu::5f4b45dc-a7c1-40d4-bbf7-cbef0633b4b3" providerId="AD" clId="Web-{A5CBF814-A5AD-6C99-BFAE-238D91C60838}" dt="2024-11-17T23:20:02.931" v="92" actId="20577"/>
        <pc:sldMkLst>
          <pc:docMk/>
          <pc:sldMk cId="316501193" sldId="334"/>
        </pc:sldMkLst>
      </pc:sldChg>
      <pc:sldChg chg="addSp delSp modSp">
        <pc:chgData name="Small, Stephanie" userId="S::small.166@buckeyemail.osu.edu::5f4b45dc-a7c1-40d4-bbf7-cbef0633b4b3" providerId="AD" clId="Web-{A5CBF814-A5AD-6C99-BFAE-238D91C60838}" dt="2024-11-17T23:35:21.549" v="170" actId="20577"/>
        <pc:sldMkLst>
          <pc:docMk/>
          <pc:sldMk cId="781331226" sldId="340"/>
        </pc:sldMkLst>
      </pc:sldChg>
    </pc:docChg>
  </pc:docChgLst>
  <pc:docChgLst>
    <pc:chgData name="Harris, Ian" userId="S::harris.2984@buckeyemail.osu.edu::a13ae1c5-b616-4d88-b9dc-afc6e1b4ebd3" providerId="AD" clId="Web-{68322B83-B616-4874-8864-966D8CF990AA}"/>
    <pc:docChg chg="addSld modSld sldOrd delSection modSection">
      <pc:chgData name="Harris, Ian" userId="S::harris.2984@buckeyemail.osu.edu::a13ae1c5-b616-4d88-b9dc-afc6e1b4ebd3" providerId="AD" clId="Web-{68322B83-B616-4874-8864-966D8CF990AA}" dt="2025-02-21T13:22:45.519" v="273" actId="1076"/>
      <pc:docMkLst>
        <pc:docMk/>
      </pc:docMkLst>
      <pc:sldChg chg="modSp">
        <pc:chgData name="Harris, Ian" userId="S::harris.2984@buckeyemail.osu.edu::a13ae1c5-b616-4d88-b9dc-afc6e1b4ebd3" providerId="AD" clId="Web-{68322B83-B616-4874-8864-966D8CF990AA}" dt="2025-02-21T13:17:16.725" v="198"/>
        <pc:sldMkLst>
          <pc:docMk/>
          <pc:sldMk cId="2129250402" sldId="332"/>
        </pc:sldMkLst>
      </pc:sldChg>
      <pc:sldChg chg="modSp">
        <pc:chgData name="Harris, Ian" userId="S::harris.2984@buckeyemail.osu.edu::a13ae1c5-b616-4d88-b9dc-afc6e1b4ebd3" providerId="AD" clId="Web-{68322B83-B616-4874-8864-966D8CF990AA}" dt="2025-02-21T13:15:31.956" v="108" actId="20577"/>
        <pc:sldMkLst>
          <pc:docMk/>
          <pc:sldMk cId="2198857576" sldId="362"/>
        </pc:sldMkLst>
      </pc:sldChg>
      <pc:sldChg chg="ord">
        <pc:chgData name="Harris, Ian" userId="S::harris.2984@buckeyemail.osu.edu::a13ae1c5-b616-4d88-b9dc-afc6e1b4ebd3" providerId="AD" clId="Web-{68322B83-B616-4874-8864-966D8CF990AA}" dt="2025-02-21T13:11:29.025" v="7"/>
        <pc:sldMkLst>
          <pc:docMk/>
          <pc:sldMk cId="1621889411" sldId="366"/>
        </pc:sldMkLst>
      </pc:sldChg>
      <pc:sldChg chg="addSp delSp modSp add replId">
        <pc:chgData name="Harris, Ian" userId="S::harris.2984@buckeyemail.osu.edu::a13ae1c5-b616-4d88-b9dc-afc6e1b4ebd3" providerId="AD" clId="Web-{68322B83-B616-4874-8864-966D8CF990AA}" dt="2025-02-21T13:17:40.851" v="201" actId="20577"/>
        <pc:sldMkLst>
          <pc:docMk/>
          <pc:sldMk cId="638726902" sldId="370"/>
        </pc:sldMkLst>
      </pc:sldChg>
    </pc:docChg>
  </pc:docChgLst>
  <pc:docChgLst>
    <pc:chgData name="Heil, Max" userId="S::heil.115@buckeyemail.osu.edu::08fecc00-5d4a-4f88-b6cd-de2e5f0e80e2" providerId="AD" clId="Web-{5EEE589D-8677-F428-7C92-030674EA5A32}"/>
    <pc:docChg chg="modSld">
      <pc:chgData name="Heil, Max" userId="S::heil.115@buckeyemail.osu.edu::08fecc00-5d4a-4f88-b6cd-de2e5f0e80e2" providerId="AD" clId="Web-{5EEE589D-8677-F428-7C92-030674EA5A32}" dt="2024-11-17T23:33:20.119" v="813"/>
      <pc:docMkLst>
        <pc:docMk/>
      </pc:docMkLst>
      <pc:sldChg chg="addSp delSp modSp">
        <pc:chgData name="Heil, Max" userId="S::heil.115@buckeyemail.osu.edu::08fecc00-5d4a-4f88-b6cd-de2e5f0e80e2" providerId="AD" clId="Web-{5EEE589D-8677-F428-7C92-030674EA5A32}" dt="2024-11-17T23:33:20.119" v="813"/>
        <pc:sldMkLst>
          <pc:docMk/>
          <pc:sldMk cId="1592083877" sldId="343"/>
        </pc:sldMkLst>
      </pc:sldChg>
    </pc:docChg>
  </pc:docChgLst>
  <pc:docChgLst>
    <pc:chgData name="Small, Stephanie" userId="S::small.166@buckeyemail.osu.edu::5f4b45dc-a7c1-40d4-bbf7-cbef0633b4b3" providerId="AD" clId="Web-{0B761FDA-6931-6608-AD7D-4822478E4D6B}"/>
    <pc:docChg chg="addSld modSld modSection">
      <pc:chgData name="Small, Stephanie" userId="S::small.166@buckeyemail.osu.edu::5f4b45dc-a7c1-40d4-bbf7-cbef0633b4b3" providerId="AD" clId="Web-{0B761FDA-6931-6608-AD7D-4822478E4D6B}" dt="2025-02-21T13:21:31.110" v="35" actId="1076"/>
      <pc:docMkLst>
        <pc:docMk/>
      </pc:docMkLst>
      <pc:sldChg chg="addSp delSp modSp add replId">
        <pc:chgData name="Small, Stephanie" userId="S::small.166@buckeyemail.osu.edu::5f4b45dc-a7c1-40d4-bbf7-cbef0633b4b3" providerId="AD" clId="Web-{0B761FDA-6931-6608-AD7D-4822478E4D6B}" dt="2025-02-21T13:21:31.110" v="35" actId="1076"/>
        <pc:sldMkLst>
          <pc:docMk/>
          <pc:sldMk cId="3659212099" sldId="372"/>
        </pc:sldMkLst>
      </pc:sldChg>
    </pc:docChg>
  </pc:docChgLst>
  <pc:docChgLst>
    <pc:chgData name="Small, Stephanie" userId="S::small.166@buckeyemail.osu.edu::5f4b45dc-a7c1-40d4-bbf7-cbef0633b4b3" providerId="AD" clId="Web-{603DDE0F-A888-D203-8CAD-B91367827F46}"/>
    <pc:docChg chg="modSld">
      <pc:chgData name="Small, Stephanie" userId="S::small.166@buckeyemail.osu.edu::5f4b45dc-a7c1-40d4-bbf7-cbef0633b4b3" providerId="AD" clId="Web-{603DDE0F-A888-D203-8CAD-B91367827F46}" dt="2024-11-17T22:14:51.345" v="2" actId="1076"/>
      <pc:docMkLst>
        <pc:docMk/>
      </pc:docMkLst>
    </pc:docChg>
  </pc:docChgLst>
  <pc:docChgLst>
    <pc:chgData name="Sillus, Jessica" userId="S::sillus.1@buckeyemail.osu.edu::be10d281-9433-4dad-92ed-dccdd6d44b37" providerId="AD" clId="Web-{8C1C8860-8F45-E530-9CF3-5804F7694467}"/>
    <pc:docChg chg="addSld delSld modSld sldOrd addSection modSection">
      <pc:chgData name="Sillus, Jessica" userId="S::sillus.1@buckeyemail.osu.edu::be10d281-9433-4dad-92ed-dccdd6d44b37" providerId="AD" clId="Web-{8C1C8860-8F45-E530-9CF3-5804F7694467}" dt="2025-01-09T19:47:21.845" v="534" actId="20577"/>
      <pc:docMkLst>
        <pc:docMk/>
      </pc:docMkLst>
      <pc:sldChg chg="del">
        <pc:chgData name="Sillus, Jessica" userId="S::sillus.1@buckeyemail.osu.edu::be10d281-9433-4dad-92ed-dccdd6d44b37" providerId="AD" clId="Web-{8C1C8860-8F45-E530-9CF3-5804F7694467}" dt="2025-01-09T19:29:31.328" v="0"/>
        <pc:sldMkLst>
          <pc:docMk/>
          <pc:sldMk cId="1717924227" sldId="327"/>
        </pc:sldMkLst>
      </pc:sldChg>
      <pc:sldChg chg="modSp ord">
        <pc:chgData name="Sillus, Jessica" userId="S::sillus.1@buckeyemail.osu.edu::be10d281-9433-4dad-92ed-dccdd6d44b37" providerId="AD" clId="Web-{8C1C8860-8F45-E530-9CF3-5804F7694467}" dt="2025-01-09T19:32:19.750" v="44" actId="20577"/>
        <pc:sldMkLst>
          <pc:docMk/>
          <pc:sldMk cId="457193538" sldId="329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6"/>
        <pc:sldMkLst>
          <pc:docMk/>
          <pc:sldMk cId="3816052587" sldId="335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5"/>
        <pc:sldMkLst>
          <pc:docMk/>
          <pc:sldMk cId="1011350801" sldId="336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3"/>
        <pc:sldMkLst>
          <pc:docMk/>
          <pc:sldMk cId="2413509914" sldId="337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4"/>
        <pc:sldMkLst>
          <pc:docMk/>
          <pc:sldMk cId="548030517" sldId="338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43" v="13"/>
        <pc:sldMkLst>
          <pc:docMk/>
          <pc:sldMk cId="1592083877" sldId="343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43" v="8"/>
        <pc:sldMkLst>
          <pc:docMk/>
          <pc:sldMk cId="1203578714" sldId="345"/>
        </pc:sldMkLst>
      </pc:sldChg>
      <pc:sldChg chg="modSp add replId">
        <pc:chgData name="Sillus, Jessica" userId="S::sillus.1@buckeyemail.osu.edu::be10d281-9433-4dad-92ed-dccdd6d44b37" providerId="AD" clId="Web-{8C1C8860-8F45-E530-9CF3-5804F7694467}" dt="2025-01-09T19:32:25.031" v="45" actId="20577"/>
        <pc:sldMkLst>
          <pc:docMk/>
          <pc:sldMk cId="4281849470" sldId="345"/>
        </pc:sldMkLst>
      </pc:sldChg>
      <pc:sldChg chg="add replId">
        <pc:chgData name="Sillus, Jessica" userId="S::sillus.1@buckeyemail.osu.edu::be10d281-9433-4dad-92ed-dccdd6d44b37" providerId="AD" clId="Web-{8C1C8860-8F45-E530-9CF3-5804F7694467}" dt="2025-01-09T19:33:01.390" v="46"/>
        <pc:sldMkLst>
          <pc:docMk/>
          <pc:sldMk cId="1483918151" sldId="346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2"/>
        <pc:sldMkLst>
          <pc:docMk/>
          <pc:sldMk cId="2507019044" sldId="346"/>
        </pc:sldMkLst>
      </pc:sldChg>
      <pc:sldChg chg="add del replId">
        <pc:chgData name="Sillus, Jessica" userId="S::sillus.1@buckeyemail.osu.edu::be10d281-9433-4dad-92ed-dccdd6d44b37" providerId="AD" clId="Web-{8C1C8860-8F45-E530-9CF3-5804F7694467}" dt="2025-01-09T19:31:46.859" v="31"/>
        <pc:sldMkLst>
          <pc:docMk/>
          <pc:sldMk cId="2573927484" sldId="346"/>
        </pc:sldMkLst>
      </pc:sldChg>
      <pc:sldChg chg="addSp delSp modSp add del replId">
        <pc:chgData name="Sillus, Jessica" userId="S::sillus.1@buckeyemail.osu.edu::be10d281-9433-4dad-92ed-dccdd6d44b37" providerId="AD" clId="Web-{8C1C8860-8F45-E530-9CF3-5804F7694467}" dt="2025-01-09T19:38:20.219" v="124"/>
        <pc:sldMkLst>
          <pc:docMk/>
          <pc:sldMk cId="1706012818" sldId="347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28" v="1"/>
        <pc:sldMkLst>
          <pc:docMk/>
          <pc:sldMk cId="2452646438" sldId="347"/>
        </pc:sldMkLst>
      </pc:sldChg>
      <pc:sldChg chg="add del replId">
        <pc:chgData name="Sillus, Jessica" userId="S::sillus.1@buckeyemail.osu.edu::be10d281-9433-4dad-92ed-dccdd6d44b37" providerId="AD" clId="Web-{8C1C8860-8F45-E530-9CF3-5804F7694467}" dt="2025-01-09T19:31:46.859" v="30"/>
        <pc:sldMkLst>
          <pc:docMk/>
          <pc:sldMk cId="3881171688" sldId="347"/>
        </pc:sldMkLst>
      </pc:sldChg>
      <pc:sldChg chg="add del replId">
        <pc:chgData name="Sillus, Jessica" userId="S::sillus.1@buckeyemail.osu.edu::be10d281-9433-4dad-92ed-dccdd6d44b37" providerId="AD" clId="Web-{8C1C8860-8F45-E530-9CF3-5804F7694467}" dt="2025-01-09T19:31:46.859" v="29"/>
        <pc:sldMkLst>
          <pc:docMk/>
          <pc:sldMk cId="3952469789" sldId="348"/>
        </pc:sldMkLst>
      </pc:sldChg>
      <pc:sldChg chg="modSp add del replId">
        <pc:chgData name="Sillus, Jessica" userId="S::sillus.1@buckeyemail.osu.edu::be10d281-9433-4dad-92ed-dccdd6d44b37" providerId="AD" clId="Web-{8C1C8860-8F45-E530-9CF3-5804F7694467}" dt="2025-01-09T19:38:36.719" v="125"/>
        <pc:sldMkLst>
          <pc:docMk/>
          <pc:sldMk cId="4213115501" sldId="348"/>
        </pc:sldMkLst>
      </pc:sldChg>
      <pc:sldChg chg="del">
        <pc:chgData name="Sillus, Jessica" userId="S::sillus.1@buckeyemail.osu.edu::be10d281-9433-4dad-92ed-dccdd6d44b37" providerId="AD" clId="Web-{8C1C8860-8F45-E530-9CF3-5804F7694467}" dt="2025-01-09T19:29:31.343" v="9"/>
        <pc:sldMkLst>
          <pc:docMk/>
          <pc:sldMk cId="4285650666" sldId="348"/>
        </pc:sldMkLst>
      </pc:sldChg>
      <pc:sldChg chg="add del replId">
        <pc:chgData name="Sillus, Jessica" userId="S::sillus.1@buckeyemail.osu.edu::be10d281-9433-4dad-92ed-dccdd6d44b37" providerId="AD" clId="Web-{8C1C8860-8F45-E530-9CF3-5804F7694467}" dt="2025-01-09T19:31:46.859" v="28"/>
        <pc:sldMkLst>
          <pc:docMk/>
          <pc:sldMk cId="1968057869" sldId="349"/>
        </pc:sldMkLst>
      </pc:sldChg>
      <pc:sldChg chg="addSp delSp modSp add replId">
        <pc:chgData name="Sillus, Jessica" userId="S::sillus.1@buckeyemail.osu.edu::be10d281-9433-4dad-92ed-dccdd6d44b37" providerId="AD" clId="Web-{8C1C8860-8F45-E530-9CF3-5804F7694467}" dt="2025-01-09T19:39:23.032" v="139"/>
        <pc:sldMkLst>
          <pc:docMk/>
          <pc:sldMk cId="2839811342" sldId="349"/>
        </pc:sldMkLst>
      </pc:sldChg>
    </pc:docChg>
  </pc:docChgLst>
  <pc:docChgLst>
    <pc:chgData name="Small, Stephanie" userId="S::small.166@buckeyemail.osu.edu::5f4b45dc-a7c1-40d4-bbf7-cbef0633b4b3" providerId="AD" clId="Web-{46A53CF9-1182-C364-352B-2577E3871914}"/>
    <pc:docChg chg="modSld">
      <pc:chgData name="Small, Stephanie" userId="S::small.166@buckeyemail.osu.edu::5f4b45dc-a7c1-40d4-bbf7-cbef0633b4b3" providerId="AD" clId="Web-{46A53CF9-1182-C364-352B-2577E3871914}" dt="2024-11-17T20:29:36.360" v="47" actId="1076"/>
      <pc:docMkLst>
        <pc:docMk/>
      </pc:docMkLst>
      <pc:sldChg chg="addSp delSp">
        <pc:chgData name="Small, Stephanie" userId="S::small.166@buckeyemail.osu.edu::5f4b45dc-a7c1-40d4-bbf7-cbef0633b4b3" providerId="AD" clId="Web-{46A53CF9-1182-C364-352B-2577E3871914}" dt="2024-11-17T20:06:22.209" v="16"/>
        <pc:sldMkLst>
          <pc:docMk/>
          <pc:sldMk cId="1592083877" sldId="343"/>
        </pc:sldMkLst>
      </pc:sldChg>
    </pc:docChg>
  </pc:docChgLst>
  <pc:docChgLst>
    <pc:chgData name="Gallagher, Michael" userId="S::gallagher.908@buckeyemail.osu.edu::b44edf25-62ce-4b92-a218-7a21ea0151fc" providerId="AD" clId="Web-{0B12622D-8E94-CE6E-0361-629E2DE29FD7}"/>
    <pc:docChg chg="modSld">
      <pc:chgData name="Gallagher, Michael" userId="S::gallagher.908@buckeyemail.osu.edu::b44edf25-62ce-4b92-a218-7a21ea0151fc" providerId="AD" clId="Web-{0B12622D-8E94-CE6E-0361-629E2DE29FD7}" dt="2025-04-03T19:13:34.664" v="9" actId="1076"/>
      <pc:docMkLst>
        <pc:docMk/>
      </pc:docMkLst>
      <pc:sldChg chg="delSp modSp">
        <pc:chgData name="Gallagher, Michael" userId="S::gallagher.908@buckeyemail.osu.edu::b44edf25-62ce-4b92-a218-7a21ea0151fc" providerId="AD" clId="Web-{0B12622D-8E94-CE6E-0361-629E2DE29FD7}" dt="2025-04-03T19:13:34.664" v="9" actId="1076"/>
        <pc:sldMkLst>
          <pc:docMk/>
          <pc:sldMk cId="1745803062" sldId="395"/>
        </pc:sldMkLst>
        <pc:picChg chg="mod">
          <ac:chgData name="Gallagher, Michael" userId="S::gallagher.908@buckeyemail.osu.edu::b44edf25-62ce-4b92-a218-7a21ea0151fc" providerId="AD" clId="Web-{0B12622D-8E94-CE6E-0361-629E2DE29FD7}" dt="2025-04-03T19:13:34.664" v="9" actId="1076"/>
          <ac:picMkLst>
            <pc:docMk/>
            <pc:sldMk cId="1745803062" sldId="395"/>
            <ac:picMk id="2" creationId="{91E63638-61B6-FD94-F857-44B1D6FFE077}"/>
          </ac:picMkLst>
        </pc:picChg>
        <pc:picChg chg="del mod">
          <ac:chgData name="Gallagher, Michael" userId="S::gallagher.908@buckeyemail.osu.edu::b44edf25-62ce-4b92-a218-7a21ea0151fc" providerId="AD" clId="Web-{0B12622D-8E94-CE6E-0361-629E2DE29FD7}" dt="2025-04-03T19:13:17.227" v="5"/>
          <ac:picMkLst>
            <pc:docMk/>
            <pc:sldMk cId="1745803062" sldId="395"/>
            <ac:picMk id="7" creationId="{39D5C230-3400-2C68-E95F-5594E5BD47AE}"/>
          </ac:picMkLst>
        </pc:picChg>
        <pc:picChg chg="mod">
          <ac:chgData name="Gallagher, Michael" userId="S::gallagher.908@buckeyemail.osu.edu::b44edf25-62ce-4b92-a218-7a21ea0151fc" providerId="AD" clId="Web-{0B12622D-8E94-CE6E-0361-629E2DE29FD7}" dt="2025-04-03T19:13:32.821" v="8" actId="1076"/>
          <ac:picMkLst>
            <pc:docMk/>
            <pc:sldMk cId="1745803062" sldId="395"/>
            <ac:picMk id="8" creationId="{9BC45768-DE92-61F4-48A0-145564D9CA0B}"/>
          </ac:picMkLst>
        </pc:picChg>
        <pc:picChg chg="mod">
          <ac:chgData name="Gallagher, Michael" userId="S::gallagher.908@buckeyemail.osu.edu::b44edf25-62ce-4b92-a218-7a21ea0151fc" providerId="AD" clId="Web-{0B12622D-8E94-CE6E-0361-629E2DE29FD7}" dt="2025-04-03T19:13:20.977" v="6" actId="1076"/>
          <ac:picMkLst>
            <pc:docMk/>
            <pc:sldMk cId="1745803062" sldId="395"/>
            <ac:picMk id="9" creationId="{6463BB15-253D-C2BD-1921-F07C3EE0F702}"/>
          </ac:picMkLst>
        </pc:picChg>
        <pc:picChg chg="mod">
          <ac:chgData name="Gallagher, Michael" userId="S::gallagher.908@buckeyemail.osu.edu::b44edf25-62ce-4b92-a218-7a21ea0151fc" providerId="AD" clId="Web-{0B12622D-8E94-CE6E-0361-629E2DE29FD7}" dt="2025-04-03T19:13:26.086" v="7" actId="1076"/>
          <ac:picMkLst>
            <pc:docMk/>
            <pc:sldMk cId="1745803062" sldId="395"/>
            <ac:picMk id="10" creationId="{8FBB243B-A45C-7E6E-7FEC-B70140073D34}"/>
          </ac:picMkLst>
        </pc:picChg>
      </pc:sldChg>
    </pc:docChg>
  </pc:docChgLst>
  <pc:docChgLst>
    <pc:chgData name="Heil, Max" userId="08fecc00-5d4a-4f88-b6cd-de2e5f0e80e2" providerId="ADAL" clId="{39B7B044-C97A-EC41-B95B-41C75F6393B9}"/>
    <pc:docChg chg="undo custSel modSld sldOrd">
      <pc:chgData name="Heil, Max" userId="08fecc00-5d4a-4f88-b6cd-de2e5f0e80e2" providerId="ADAL" clId="{39B7B044-C97A-EC41-B95B-41C75F6393B9}" dt="2025-04-05T02:48:44.685" v="105" actId="20577"/>
      <pc:docMkLst>
        <pc:docMk/>
      </pc:docMkLst>
      <pc:sldChg chg="modSp mod">
        <pc:chgData name="Heil, Max" userId="08fecc00-5d4a-4f88-b6cd-de2e5f0e80e2" providerId="ADAL" clId="{39B7B044-C97A-EC41-B95B-41C75F6393B9}" dt="2025-04-03T18:49:27.514" v="14" actId="948"/>
        <pc:sldMkLst>
          <pc:docMk/>
          <pc:sldMk cId="3441505728" sldId="373"/>
        </pc:sldMkLst>
        <pc:spChg chg="mod">
          <ac:chgData name="Heil, Max" userId="08fecc00-5d4a-4f88-b6cd-de2e5f0e80e2" providerId="ADAL" clId="{39B7B044-C97A-EC41-B95B-41C75F6393B9}" dt="2025-04-03T18:49:27.514" v="14" actId="948"/>
          <ac:spMkLst>
            <pc:docMk/>
            <pc:sldMk cId="3441505728" sldId="373"/>
            <ac:spMk id="3" creationId="{863A1F04-B082-E4D9-43C7-5A907BFBBE07}"/>
          </ac:spMkLst>
        </pc:spChg>
      </pc:sldChg>
      <pc:sldChg chg="modSp mod">
        <pc:chgData name="Heil, Max" userId="08fecc00-5d4a-4f88-b6cd-de2e5f0e80e2" providerId="ADAL" clId="{39B7B044-C97A-EC41-B95B-41C75F6393B9}" dt="2025-04-03T19:08:26.338" v="84" actId="20577"/>
        <pc:sldMkLst>
          <pc:docMk/>
          <pc:sldMk cId="367909402" sldId="376"/>
        </pc:sldMkLst>
        <pc:spChg chg="mod">
          <ac:chgData name="Heil, Max" userId="08fecc00-5d4a-4f88-b6cd-de2e5f0e80e2" providerId="ADAL" clId="{39B7B044-C97A-EC41-B95B-41C75F6393B9}" dt="2025-04-03T19:08:26.338" v="84" actId="20577"/>
          <ac:spMkLst>
            <pc:docMk/>
            <pc:sldMk cId="367909402" sldId="376"/>
            <ac:spMk id="8" creationId="{AEE98DA7-915E-A3DA-8C4D-C9B8F511F9DE}"/>
          </ac:spMkLst>
        </pc:spChg>
      </pc:sldChg>
      <pc:sldChg chg="ord">
        <pc:chgData name="Heil, Max" userId="08fecc00-5d4a-4f88-b6cd-de2e5f0e80e2" providerId="ADAL" clId="{39B7B044-C97A-EC41-B95B-41C75F6393B9}" dt="2025-04-03T19:04:45.549" v="33" actId="20578"/>
        <pc:sldMkLst>
          <pc:docMk/>
          <pc:sldMk cId="788001431" sldId="383"/>
        </pc:sldMkLst>
      </pc:sldChg>
      <pc:sldChg chg="modSp mod">
        <pc:chgData name="Heil, Max" userId="08fecc00-5d4a-4f88-b6cd-de2e5f0e80e2" providerId="ADAL" clId="{39B7B044-C97A-EC41-B95B-41C75F6393B9}" dt="2025-04-05T02:48:44.685" v="105" actId="20577"/>
        <pc:sldMkLst>
          <pc:docMk/>
          <pc:sldMk cId="3459742595" sldId="387"/>
        </pc:sldMkLst>
        <pc:spChg chg="mod">
          <ac:chgData name="Heil, Max" userId="08fecc00-5d4a-4f88-b6cd-de2e5f0e80e2" providerId="ADAL" clId="{39B7B044-C97A-EC41-B95B-41C75F6393B9}" dt="2025-04-05T02:48:44.685" v="105" actId="20577"/>
          <ac:spMkLst>
            <pc:docMk/>
            <pc:sldMk cId="3459742595" sldId="387"/>
            <ac:spMk id="5" creationId="{06681EB8-C122-641D-7AA8-C57E70C68C6A}"/>
          </ac:spMkLst>
        </pc:spChg>
      </pc:sldChg>
      <pc:sldChg chg="modSp mod">
        <pc:chgData name="Heil, Max" userId="08fecc00-5d4a-4f88-b6cd-de2e5f0e80e2" providerId="ADAL" clId="{39B7B044-C97A-EC41-B95B-41C75F6393B9}" dt="2025-04-03T19:05:54.120" v="45" actId="1076"/>
        <pc:sldMkLst>
          <pc:docMk/>
          <pc:sldMk cId="4101432706" sldId="391"/>
        </pc:sldMkLst>
        <pc:picChg chg="mod">
          <ac:chgData name="Heil, Max" userId="08fecc00-5d4a-4f88-b6cd-de2e5f0e80e2" providerId="ADAL" clId="{39B7B044-C97A-EC41-B95B-41C75F6393B9}" dt="2025-04-03T19:05:54.120" v="45" actId="1076"/>
          <ac:picMkLst>
            <pc:docMk/>
            <pc:sldMk cId="4101432706" sldId="391"/>
            <ac:picMk id="22" creationId="{D74234C9-F5B7-1E55-CF50-B416F29D65D9}"/>
          </ac:picMkLst>
        </pc:picChg>
        <pc:picChg chg="mod">
          <ac:chgData name="Heil, Max" userId="08fecc00-5d4a-4f88-b6cd-de2e5f0e80e2" providerId="ADAL" clId="{39B7B044-C97A-EC41-B95B-41C75F6393B9}" dt="2025-04-03T19:05:53.033" v="43" actId="14100"/>
          <ac:picMkLst>
            <pc:docMk/>
            <pc:sldMk cId="4101432706" sldId="391"/>
            <ac:picMk id="24" creationId="{D9B27B15-7AA4-7A12-AD7C-BFE4DC69B7D9}"/>
          </ac:picMkLst>
        </pc:picChg>
      </pc:sldChg>
      <pc:sldChg chg="modSp mod">
        <pc:chgData name="Heil, Max" userId="08fecc00-5d4a-4f88-b6cd-de2e5f0e80e2" providerId="ADAL" clId="{39B7B044-C97A-EC41-B95B-41C75F6393B9}" dt="2025-04-03T18:51:21.117" v="17" actId="14100"/>
        <pc:sldMkLst>
          <pc:docMk/>
          <pc:sldMk cId="1700685478" sldId="392"/>
        </pc:sldMkLst>
        <pc:spChg chg="mod">
          <ac:chgData name="Heil, Max" userId="08fecc00-5d4a-4f88-b6cd-de2e5f0e80e2" providerId="ADAL" clId="{39B7B044-C97A-EC41-B95B-41C75F6393B9}" dt="2025-04-03T18:51:21.117" v="17" actId="14100"/>
          <ac:spMkLst>
            <pc:docMk/>
            <pc:sldMk cId="1700685478" sldId="392"/>
            <ac:spMk id="6" creationId="{267F8A60-CF23-F45E-16B8-85FBA99A7458}"/>
          </ac:spMkLst>
        </pc:spChg>
      </pc:sldChg>
      <pc:sldChg chg="modSp mod">
        <pc:chgData name="Heil, Max" userId="08fecc00-5d4a-4f88-b6cd-de2e5f0e80e2" providerId="ADAL" clId="{39B7B044-C97A-EC41-B95B-41C75F6393B9}" dt="2025-04-03T18:24:16.021" v="0" actId="20577"/>
        <pc:sldMkLst>
          <pc:docMk/>
          <pc:sldMk cId="2264064948" sldId="396"/>
        </pc:sldMkLst>
        <pc:spChg chg="mod">
          <ac:chgData name="Heil, Max" userId="08fecc00-5d4a-4f88-b6cd-de2e5f0e80e2" providerId="ADAL" clId="{39B7B044-C97A-EC41-B95B-41C75F6393B9}" dt="2025-04-03T18:24:16.021" v="0" actId="20577"/>
          <ac:spMkLst>
            <pc:docMk/>
            <pc:sldMk cId="2264064948" sldId="396"/>
            <ac:spMk id="19" creationId="{30D84934-D502-D383-C3D2-1A362D670334}"/>
          </ac:spMkLst>
        </pc:spChg>
      </pc:sldChg>
    </pc:docChg>
  </pc:docChgLst>
  <pc:docChgLst>
    <pc:chgData name="Pryymachuk, Svitlana" userId="S::pryymachuk.1@buckeyemail.osu.edu::b499ce54-2c78-4dc7-b845-8d809a6c22c7" providerId="AD" clId="Web-{5C137F24-BB66-5F51-578B-7BC4EDC62BD0}"/>
    <pc:docChg chg="modSld">
      <pc:chgData name="Pryymachuk, Svitlana" userId="S::pryymachuk.1@buckeyemail.osu.edu::b499ce54-2c78-4dc7-b845-8d809a6c22c7" providerId="AD" clId="Web-{5C137F24-BB66-5F51-578B-7BC4EDC62BD0}" dt="2025-02-07T13:17:45.746" v="249" actId="20577"/>
      <pc:docMkLst>
        <pc:docMk/>
      </pc:docMkLst>
      <pc:sldChg chg="modSp">
        <pc:chgData name="Pryymachuk, Svitlana" userId="S::pryymachuk.1@buckeyemail.osu.edu::b499ce54-2c78-4dc7-b845-8d809a6c22c7" providerId="AD" clId="Web-{5C137F24-BB66-5F51-578B-7BC4EDC62BD0}" dt="2025-02-07T13:17:45.746" v="249" actId="20577"/>
        <pc:sldMkLst>
          <pc:docMk/>
          <pc:sldMk cId="488166212" sldId="359"/>
        </pc:sldMkLst>
      </pc:sldChg>
    </pc:docChg>
  </pc:docChgLst>
  <pc:docChgLst>
    <pc:chgData name="Zerby, Annabelle" userId="S::zerby.28@buckeyemail.osu.edu::e6f48980-b924-4772-9c04-a99abfe4577d" providerId="AD" clId="Web-{75486481-F76E-DC00-3190-7F874E7DC2EB}"/>
    <pc:docChg chg="addSld modSld modSection">
      <pc:chgData name="Zerby, Annabelle" userId="S::zerby.28@buckeyemail.osu.edu::e6f48980-b924-4772-9c04-a99abfe4577d" providerId="AD" clId="Web-{75486481-F76E-DC00-3190-7F874E7DC2EB}" dt="2024-10-20T11:54:20.019" v="327" actId="20577"/>
      <pc:docMkLst>
        <pc:docMk/>
      </pc:docMkLst>
      <pc:sldChg chg="addSp delSp modSp new">
        <pc:chgData name="Zerby, Annabelle" userId="S::zerby.28@buckeyemail.osu.edu::e6f48980-b924-4772-9c04-a99abfe4577d" providerId="AD" clId="Web-{75486481-F76E-DC00-3190-7F874E7DC2EB}" dt="2024-10-20T11:35:58.743" v="139" actId="1076"/>
        <pc:sldMkLst>
          <pc:docMk/>
          <pc:sldMk cId="3816052587" sldId="335"/>
        </pc:sldMkLst>
      </pc:sldChg>
      <pc:sldChg chg="addSp delSp modSp new">
        <pc:chgData name="Zerby, Annabelle" userId="S::zerby.28@buckeyemail.osu.edu::e6f48980-b924-4772-9c04-a99abfe4577d" providerId="AD" clId="Web-{75486481-F76E-DC00-3190-7F874E7DC2EB}" dt="2024-10-20T11:43:57.762" v="214" actId="1076"/>
        <pc:sldMkLst>
          <pc:docMk/>
          <pc:sldMk cId="1011350801" sldId="336"/>
        </pc:sldMkLst>
      </pc:sldChg>
      <pc:sldChg chg="addSp delSp modSp new">
        <pc:chgData name="Zerby, Annabelle" userId="S::zerby.28@buckeyemail.osu.edu::e6f48980-b924-4772-9c04-a99abfe4577d" providerId="AD" clId="Web-{75486481-F76E-DC00-3190-7F874E7DC2EB}" dt="2024-10-20T11:53:29.892" v="251" actId="1076"/>
        <pc:sldMkLst>
          <pc:docMk/>
          <pc:sldMk cId="2413509914" sldId="337"/>
        </pc:sldMkLst>
      </pc:sldChg>
      <pc:sldChg chg="addSp delSp modSp new">
        <pc:chgData name="Zerby, Annabelle" userId="S::zerby.28@buckeyemail.osu.edu::e6f48980-b924-4772-9c04-a99abfe4577d" providerId="AD" clId="Web-{75486481-F76E-DC00-3190-7F874E7DC2EB}" dt="2024-10-20T11:50:18.088" v="234" actId="1076"/>
        <pc:sldMkLst>
          <pc:docMk/>
          <pc:sldMk cId="548030517" sldId="338"/>
        </pc:sldMkLst>
      </pc:sldChg>
      <pc:sldChg chg="delSp modSp new">
        <pc:chgData name="Zerby, Annabelle" userId="S::zerby.28@buckeyemail.osu.edu::e6f48980-b924-4772-9c04-a99abfe4577d" providerId="AD" clId="Web-{75486481-F76E-DC00-3190-7F874E7DC2EB}" dt="2024-10-20T11:54:20.019" v="327" actId="20577"/>
        <pc:sldMkLst>
          <pc:docMk/>
          <pc:sldMk cId="3061844702" sldId="339"/>
        </pc:sldMkLst>
      </pc:sldChg>
    </pc:docChg>
  </pc:docChgLst>
  <pc:docChgLst>
    <pc:chgData name="Sillus, Jessica" userId="S::sillus.1@buckeyemail.osu.edu::be10d281-9433-4dad-92ed-dccdd6d44b37" providerId="AD" clId="Web-{75885842-47A3-D39B-16BC-F43DB3C17F16}"/>
    <pc:docChg chg="delSld modSld sldOrd modSection">
      <pc:chgData name="Sillus, Jessica" userId="S::sillus.1@buckeyemail.osu.edu::be10d281-9433-4dad-92ed-dccdd6d44b37" providerId="AD" clId="Web-{75885842-47A3-D39B-16BC-F43DB3C17F16}" dt="2025-01-21T18:31:42.814" v="356"/>
      <pc:docMkLst>
        <pc:docMk/>
      </pc:docMkLst>
      <pc:sldChg chg="del">
        <pc:chgData name="Sillus, Jessica" userId="S::sillus.1@buckeyemail.osu.edu::be10d281-9433-4dad-92ed-dccdd6d44b37" providerId="AD" clId="Web-{75885842-47A3-D39B-16BC-F43DB3C17F16}" dt="2025-01-21T18:19:30.542" v="11"/>
        <pc:sldMkLst>
          <pc:docMk/>
          <pc:sldMk cId="457193538" sldId="329"/>
        </pc:sldMkLst>
      </pc:sldChg>
      <pc:sldChg chg="delSp modSp">
        <pc:chgData name="Sillus, Jessica" userId="S::sillus.1@buckeyemail.osu.edu::be10d281-9433-4dad-92ed-dccdd6d44b37" providerId="AD" clId="Web-{75885842-47A3-D39B-16BC-F43DB3C17F16}" dt="2025-01-21T18:19:01.666" v="4"/>
        <pc:sldMkLst>
          <pc:docMk/>
          <pc:sldMk cId="4281849470" sldId="345"/>
        </pc:sldMkLst>
      </pc:sldChg>
      <pc:sldChg chg="addSp modSp mod modShow">
        <pc:chgData name="Sillus, Jessica" userId="S::sillus.1@buckeyemail.osu.edu::be10d281-9433-4dad-92ed-dccdd6d44b37" providerId="AD" clId="Web-{75885842-47A3-D39B-16BC-F43DB3C17F16}" dt="2025-01-21T18:29:02.278" v="326" actId="1076"/>
        <pc:sldMkLst>
          <pc:docMk/>
          <pc:sldMk cId="1483918151" sldId="346"/>
        </pc:sldMkLst>
      </pc:sldChg>
      <pc:sldChg chg="ord">
        <pc:chgData name="Sillus, Jessica" userId="S::sillus.1@buckeyemail.osu.edu::be10d281-9433-4dad-92ed-dccdd6d44b37" providerId="AD" clId="Web-{75885842-47A3-D39B-16BC-F43DB3C17F16}" dt="2025-01-21T18:22:52.486" v="71"/>
        <pc:sldMkLst>
          <pc:docMk/>
          <pc:sldMk cId="2839811342" sldId="349"/>
        </pc:sldMkLst>
      </pc:sldChg>
      <pc:sldChg chg="addSp delSp modSp ord">
        <pc:chgData name="Sillus, Jessica" userId="S::sillus.1@buckeyemail.osu.edu::be10d281-9433-4dad-92ed-dccdd6d44b37" providerId="AD" clId="Web-{75885842-47A3-D39B-16BC-F43DB3C17F16}" dt="2025-01-21T18:25:17.396" v="88" actId="20577"/>
        <pc:sldMkLst>
          <pc:docMk/>
          <pc:sldMk cId="651752079" sldId="353"/>
        </pc:sldMkLst>
      </pc:sldChg>
      <pc:sldChg chg="del">
        <pc:chgData name="Sillus, Jessica" userId="S::sillus.1@buckeyemail.osu.edu::be10d281-9433-4dad-92ed-dccdd6d44b37" providerId="AD" clId="Web-{75885842-47A3-D39B-16BC-F43DB3C17F16}" dt="2025-01-21T18:23:28.284" v="77"/>
        <pc:sldMkLst>
          <pc:docMk/>
          <pc:sldMk cId="167347373" sldId="355"/>
        </pc:sldMkLst>
      </pc:sldChg>
      <pc:sldChg chg="delSp modSp ord">
        <pc:chgData name="Sillus, Jessica" userId="S::sillus.1@buckeyemail.osu.edu::be10d281-9433-4dad-92ed-dccdd6d44b37" providerId="AD" clId="Web-{75885842-47A3-D39B-16BC-F43DB3C17F16}" dt="2025-01-21T18:29:10.279" v="327"/>
        <pc:sldMkLst>
          <pc:docMk/>
          <pc:sldMk cId="488166212" sldId="359"/>
        </pc:sldMkLst>
      </pc:sldChg>
      <pc:sldChg chg="del">
        <pc:chgData name="Sillus, Jessica" userId="S::sillus.1@buckeyemail.osu.edu::be10d281-9433-4dad-92ed-dccdd6d44b37" providerId="AD" clId="Web-{75885842-47A3-D39B-16BC-F43DB3C17F16}" dt="2025-01-21T18:24:06.941" v="80"/>
        <pc:sldMkLst>
          <pc:docMk/>
          <pc:sldMk cId="3763709200" sldId="361"/>
        </pc:sldMkLst>
      </pc:sldChg>
      <pc:sldChg chg="modSp">
        <pc:chgData name="Sillus, Jessica" userId="S::sillus.1@buckeyemail.osu.edu::be10d281-9433-4dad-92ed-dccdd6d44b37" providerId="AD" clId="Web-{75885842-47A3-D39B-16BC-F43DB3C17F16}" dt="2025-01-21T18:27:53.573" v="234" actId="20577"/>
        <pc:sldMkLst>
          <pc:docMk/>
          <pc:sldMk cId="2198857576" sldId="362"/>
        </pc:sldMkLst>
      </pc:sldChg>
      <pc:sldChg chg="del">
        <pc:chgData name="Sillus, Jessica" userId="S::sillus.1@buckeyemail.osu.edu::be10d281-9433-4dad-92ed-dccdd6d44b37" providerId="AD" clId="Web-{75885842-47A3-D39B-16BC-F43DB3C17F16}" dt="2025-01-21T18:21:25.624" v="59"/>
        <pc:sldMkLst>
          <pc:docMk/>
          <pc:sldMk cId="3126675587" sldId="363"/>
        </pc:sldMkLst>
      </pc:sldChg>
    </pc:docChg>
  </pc:docChgLst>
  <pc:docChgLst>
    <pc:chgData name="Pryymachuk, Svitlana" userId="S::pryymachuk.1@buckeyemail.osu.edu::b499ce54-2c78-4dc7-b845-8d809a6c22c7" providerId="AD" clId="Web-{2A381EEF-3F09-F74B-4398-4BABA9C0DAF1}"/>
    <pc:docChg chg="modSld">
      <pc:chgData name="Pryymachuk, Svitlana" userId="S::pryymachuk.1@buckeyemail.osu.edu::b499ce54-2c78-4dc7-b845-8d809a6c22c7" providerId="AD" clId="Web-{2A381EEF-3F09-F74B-4398-4BABA9C0DAF1}" dt="2025-01-24T13:24:40.725" v="186" actId="20577"/>
      <pc:docMkLst>
        <pc:docMk/>
      </pc:docMkLst>
      <pc:sldChg chg="addSp modSp">
        <pc:chgData name="Pryymachuk, Svitlana" userId="S::pryymachuk.1@buckeyemail.osu.edu::b499ce54-2c78-4dc7-b845-8d809a6c22c7" providerId="AD" clId="Web-{2A381EEF-3F09-F74B-4398-4BABA9C0DAF1}" dt="2025-01-24T13:21:56.987" v="157" actId="1076"/>
        <pc:sldMkLst>
          <pc:docMk/>
          <pc:sldMk cId="2839811342" sldId="349"/>
        </pc:sldMkLst>
      </pc:sldChg>
      <pc:sldChg chg="addSp modSp">
        <pc:chgData name="Pryymachuk, Svitlana" userId="S::pryymachuk.1@buckeyemail.osu.edu::b499ce54-2c78-4dc7-b845-8d809a6c22c7" providerId="AD" clId="Web-{2A381EEF-3F09-F74B-4398-4BABA9C0DAF1}" dt="2025-01-24T13:24:00.802" v="183" actId="20577"/>
        <pc:sldMkLst>
          <pc:docMk/>
          <pc:sldMk cId="488166212" sldId="359"/>
        </pc:sldMkLst>
      </pc:sldChg>
    </pc:docChg>
  </pc:docChgLst>
  <pc:docChgLst>
    <pc:chgData name="Harris, Ian" userId="S::harris.2984@buckeyemail.osu.edu::a13ae1c5-b616-4d88-b9dc-afc6e1b4ebd3" providerId="AD" clId="Web-{808021CC-20E0-4698-82EF-A81415E45CCA}"/>
    <pc:docChg chg="modSld">
      <pc:chgData name="Harris, Ian" userId="S::harris.2984@buckeyemail.osu.edu::a13ae1c5-b616-4d88-b9dc-afc6e1b4ebd3" providerId="AD" clId="Web-{808021CC-20E0-4698-82EF-A81415E45CCA}" dt="2024-11-18T12:43:59.731" v="0" actId="20577"/>
      <pc:docMkLst>
        <pc:docMk/>
      </pc:docMkLst>
      <pc:sldChg chg="modSp">
        <pc:chgData name="Harris, Ian" userId="S::harris.2984@buckeyemail.osu.edu::a13ae1c5-b616-4d88-b9dc-afc6e1b4ebd3" providerId="AD" clId="Web-{808021CC-20E0-4698-82EF-A81415E45CCA}" dt="2024-11-18T12:43:59.731" v="0" actId="20577"/>
        <pc:sldMkLst>
          <pc:docMk/>
          <pc:sldMk cId="4285650666" sldId="348"/>
        </pc:sldMkLst>
      </pc:sldChg>
    </pc:docChg>
  </pc:docChgLst>
  <pc:docChgLst>
    <pc:chgData name="Heil, Max" userId="S::heil.115@buckeyemail.osu.edu::08fecc00-5d4a-4f88-b6cd-de2e5f0e80e2" providerId="AD" clId="Web-{F977CEB4-9567-DEE5-78EE-1E4A163CBB73}"/>
    <pc:docChg chg="modSld">
      <pc:chgData name="Heil, Max" userId="S::heil.115@buckeyemail.osu.edu::08fecc00-5d4a-4f88-b6cd-de2e5f0e80e2" providerId="AD" clId="Web-{F977CEB4-9567-DEE5-78EE-1E4A163CBB73}" dt="2024-10-04T20:05:47.223" v="241" actId="20577"/>
      <pc:docMkLst>
        <pc:docMk/>
      </pc:docMkLst>
    </pc:docChg>
  </pc:docChgLst>
  <pc:docChgLst>
    <pc:chgData clId="Web-{5C137F24-BB66-5F51-578B-7BC4EDC62BD0}"/>
    <pc:docChg chg="modSld">
      <pc:chgData name="" userId="" providerId="" clId="Web-{5C137F24-BB66-5F51-578B-7BC4EDC62BD0}" dt="2025-02-07T13:06:23.498" v="0" actId="20577"/>
      <pc:docMkLst>
        <pc:docMk/>
      </pc:docMkLst>
      <pc:sldChg chg="modSp">
        <pc:chgData name="" userId="" providerId="" clId="Web-{5C137F24-BB66-5F51-578B-7BC4EDC62BD0}" dt="2025-02-07T13:06:23.498" v="0" actId="20577"/>
        <pc:sldMkLst>
          <pc:docMk/>
          <pc:sldMk cId="488166212" sldId="359"/>
        </pc:sldMkLst>
      </pc:sldChg>
    </pc:docChg>
  </pc:docChgLst>
  <pc:docChgLst>
    <pc:chgData name="Harris, Ian" userId="S::harris.2984@buckeyemail.osu.edu::a13ae1c5-b616-4d88-b9dc-afc6e1b4ebd3" providerId="AD" clId="Web-{4C9591BB-9C8A-479A-9546-F409988E5DFE}"/>
    <pc:docChg chg="addSld delSld modSld modSection">
      <pc:chgData name="Harris, Ian" userId="S::harris.2984@buckeyemail.osu.edu::a13ae1c5-b616-4d88-b9dc-afc6e1b4ebd3" providerId="AD" clId="Web-{4C9591BB-9C8A-479A-9546-F409988E5DFE}" dt="2025-01-10T13:30:43.471" v="87" actId="20577"/>
      <pc:docMkLst>
        <pc:docMk/>
      </pc:docMkLst>
      <pc:sldChg chg="addSp modSp">
        <pc:chgData name="Harris, Ian" userId="S::harris.2984@buckeyemail.osu.edu::a13ae1c5-b616-4d88-b9dc-afc6e1b4ebd3" providerId="AD" clId="Web-{4C9591BB-9C8A-479A-9546-F409988E5DFE}" dt="2025-01-10T13:29:29.297" v="42" actId="1076"/>
        <pc:sldMkLst>
          <pc:docMk/>
          <pc:sldMk cId="3329993401" sldId="358"/>
        </pc:sldMkLst>
      </pc:sldChg>
      <pc:sldChg chg="add del replId">
        <pc:chgData name="Harris, Ian" userId="S::harris.2984@buckeyemail.osu.edu::a13ae1c5-b616-4d88-b9dc-afc6e1b4ebd3" providerId="AD" clId="Web-{4C9591BB-9C8A-479A-9546-F409988E5DFE}" dt="2025-01-10T13:30:19.798" v="44"/>
        <pc:sldMkLst>
          <pc:docMk/>
          <pc:sldMk cId="1179350438" sldId="362"/>
        </pc:sldMkLst>
      </pc:sldChg>
      <pc:sldChg chg="delSp modSp new">
        <pc:chgData name="Harris, Ian" userId="S::harris.2984@buckeyemail.osu.edu::a13ae1c5-b616-4d88-b9dc-afc6e1b4ebd3" providerId="AD" clId="Web-{4C9591BB-9C8A-479A-9546-F409988E5DFE}" dt="2025-01-10T13:30:43.471" v="87" actId="20577"/>
        <pc:sldMkLst>
          <pc:docMk/>
          <pc:sldMk cId="2198857576" sldId="362"/>
        </pc:sldMkLst>
      </pc:sldChg>
    </pc:docChg>
  </pc:docChgLst>
  <pc:docChgLst>
    <pc:chgData name="Harris, Ian" userId="S::harris.2984@buckeyemail.osu.edu::a13ae1c5-b616-4d88-b9dc-afc6e1b4ebd3" providerId="AD" clId="Web-{BD98658F-5CD1-4FC1-9CFB-9BAB2B90988F}"/>
    <pc:docChg chg="modSld">
      <pc:chgData name="Harris, Ian" userId="S::harris.2984@buckeyemail.osu.edu::a13ae1c5-b616-4d88-b9dc-afc6e1b4ebd3" providerId="AD" clId="Web-{BD98658F-5CD1-4FC1-9CFB-9BAB2B90988F}" dt="2025-01-19T20:30:18.929" v="8" actId="1076"/>
      <pc:docMkLst>
        <pc:docMk/>
      </pc:docMkLst>
    </pc:docChg>
  </pc:docChgLst>
  <pc:docChgLst>
    <pc:chgData name="Pryymachuk, Svitlana" userId="S::pryymachuk.1@buckeyemail.osu.edu::b499ce54-2c78-4dc7-b845-8d809a6c22c7" providerId="AD" clId="Web-{B6215C75-6EED-D4FA-C07D-FFBCF91B2A59}"/>
    <pc:docChg chg="modSld sldOrd">
      <pc:chgData name="Pryymachuk, Svitlana" userId="S::pryymachuk.1@buckeyemail.osu.edu::b499ce54-2c78-4dc7-b845-8d809a6c22c7" providerId="AD" clId="Web-{B6215C75-6EED-D4FA-C07D-FFBCF91B2A59}" dt="2025-04-04T15:08:01.321" v="18"/>
      <pc:docMkLst>
        <pc:docMk/>
      </pc:docMkLst>
      <pc:sldChg chg="addSp delSp modSp">
        <pc:chgData name="Pryymachuk, Svitlana" userId="S::pryymachuk.1@buckeyemail.osu.edu::b499ce54-2c78-4dc7-b845-8d809a6c22c7" providerId="AD" clId="Web-{B6215C75-6EED-D4FA-C07D-FFBCF91B2A59}" dt="2025-04-04T15:07:45.696" v="15" actId="20577"/>
        <pc:sldMkLst>
          <pc:docMk/>
          <pc:sldMk cId="3202095282" sldId="385"/>
        </pc:sldMkLst>
        <pc:spChg chg="mod">
          <ac:chgData name="Pryymachuk, Svitlana" userId="S::pryymachuk.1@buckeyemail.osu.edu::b499ce54-2c78-4dc7-b845-8d809a6c22c7" providerId="AD" clId="Web-{B6215C75-6EED-D4FA-C07D-FFBCF91B2A59}" dt="2025-04-04T15:07:45.696" v="15" actId="20577"/>
          <ac:spMkLst>
            <pc:docMk/>
            <pc:sldMk cId="3202095282" sldId="385"/>
            <ac:spMk id="5" creationId="{3326B90D-5DDD-449E-5989-D9433E6CD4FE}"/>
          </ac:spMkLst>
        </pc:spChg>
        <pc:picChg chg="add mod">
          <ac:chgData name="Pryymachuk, Svitlana" userId="S::pryymachuk.1@buckeyemail.osu.edu::b499ce54-2c78-4dc7-b845-8d809a6c22c7" providerId="AD" clId="Web-{B6215C75-6EED-D4FA-C07D-FFBCF91B2A59}" dt="2025-04-04T15:06:55.491" v="3" actId="1076"/>
          <ac:picMkLst>
            <pc:docMk/>
            <pc:sldMk cId="3202095282" sldId="385"/>
            <ac:picMk id="2" creationId="{6689A8AC-13DC-CB09-E6E1-985B016465D6}"/>
          </ac:picMkLst>
        </pc:picChg>
        <pc:picChg chg="del">
          <ac:chgData name="Pryymachuk, Svitlana" userId="S::pryymachuk.1@buckeyemail.osu.edu::b499ce54-2c78-4dc7-b845-8d809a6c22c7" providerId="AD" clId="Web-{B6215C75-6EED-D4FA-C07D-FFBCF91B2A59}" dt="2025-04-04T15:06:31.334" v="0"/>
          <ac:picMkLst>
            <pc:docMk/>
            <pc:sldMk cId="3202095282" sldId="385"/>
            <ac:picMk id="7" creationId="{D8AB2FDE-E58A-2453-7075-07180F20BAA6}"/>
          </ac:picMkLst>
        </pc:picChg>
      </pc:sldChg>
      <pc:sldChg chg="ord">
        <pc:chgData name="Pryymachuk, Svitlana" userId="S::pryymachuk.1@buckeyemail.osu.edu::b499ce54-2c78-4dc7-b845-8d809a6c22c7" providerId="AD" clId="Web-{B6215C75-6EED-D4FA-C07D-FFBCF91B2A59}" dt="2025-04-04T15:08:01.321" v="18"/>
        <pc:sldMkLst>
          <pc:docMk/>
          <pc:sldMk cId="4101432706" sldId="391"/>
        </pc:sldMkLst>
      </pc:sldChg>
    </pc:docChg>
  </pc:docChgLst>
  <pc:docChgLst>
    <pc:chgData name="Small, Stephanie" userId="S::small.166@buckeyemail.osu.edu::5f4b45dc-a7c1-40d4-bbf7-cbef0633b4b3" providerId="AD" clId="Web-{9BD25F7F-3567-2CFA-11F3-7711F402F689}"/>
    <pc:docChg chg="modSld">
      <pc:chgData name="Small, Stephanie" userId="S::small.166@buckeyemail.osu.edu::5f4b45dc-a7c1-40d4-bbf7-cbef0633b4b3" providerId="AD" clId="Web-{9BD25F7F-3567-2CFA-11F3-7711F402F689}" dt="2024-10-04T12:33:45.769" v="74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uckeye Sans 2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uckeye Sans 2" pitchFamily="2" charset="77"/>
              </a:defRPr>
            </a:lvl1pPr>
          </a:lstStyle>
          <a:p>
            <a:fld id="{A99548DD-AF31-45BA-A26D-7AC4939564ED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uckeye Sans 2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uckeye Sans 2" pitchFamily="2" charset="77"/>
              </a:defRPr>
            </a:lvl1pPr>
          </a:lstStyle>
          <a:p>
            <a:fld id="{22B58C05-38F5-46EB-BECD-5394A7777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uckeye Sans 2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uckeye Sans 2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uckeye Sans 2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uckeye Sans 2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uckeye Sans 2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4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5D5D-83AF-AFCE-92C2-E0B757C0C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B4DF0-9C13-52F0-B99A-DC3128DD1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85590-A60F-C02D-9268-B270272C9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8B68E-7FBC-5D54-CA28-DE306CD78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AE567-91A0-C778-1B9B-0A7360E4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3ACF7-0F0E-4FBA-F77D-B3B2664E5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88281-6D16-8DDA-B5A9-C0C2E0B7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EF669-05F0-EDE6-45BE-0526E916E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C3B1C-F72B-D244-0D03-EA78F540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7F083-5316-44A3-172A-1FD1A3DC9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ABFD9-3CAB-8A0A-8761-CCA8BCA08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1BC5-C9CE-399F-502D-2E5A5A526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B029-D9E2-505D-BE08-66EFFF71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67C77-F49A-EF06-E2CB-8213FE3D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AFFDC-A832-8E55-B4AF-B1EA11CBD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8D642-AAC5-7720-1136-4C880DD74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88FF-6A9D-296E-1AB0-B106DA68B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62EC9-5FD7-6E57-503B-AAEEE2094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183F1-2785-2374-5AD2-CF9BD3D41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BF236-93FE-BC78-72B2-194D3DA26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5E055-7A5B-834A-E2E7-EC3B160C6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7BC49-324C-21DF-F976-9B1D38243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E6AB1-9FEE-4566-998E-0729F5555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30FFC-22A8-1CF3-9BFE-95A110B79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C07DB-12C3-7093-BE64-D2AD084F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A1B7E-36F7-658D-F627-A53C9BECD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D5E60-3B64-EB67-9274-C2DD473EB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A142-7671-6DD0-CBE7-A6DD3B743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4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7708-1DED-DDE6-5B78-4749831C9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F7DD8-3DE3-5281-E75E-D3648F93E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55A5D-2C61-E1CF-53A9-05C2EB9C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9D89B-1115-BB4F-B5BF-2A430243B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9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A2626-D889-A938-8115-536B29DC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AD9BF-A826-12E8-C449-6C8D10BE8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97F89-CBD4-19C7-1377-A6961AC0A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F804-1812-5E44-B2DA-17D91AB07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C396-3E42-685B-EBA0-8D49EA0E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A064F-F470-5070-6AF1-11B4D8129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7AF73-FE36-9415-3649-926088D13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14452-52C8-7FB9-E723-C92071059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B88B-93E9-F959-A6BD-09212EE96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964B6-8C5E-B4C5-C697-B8219DFDD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6D4C2-0523-5086-FBDD-06839F5E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18E82-1FBB-399D-1EAD-F7E1BB2F1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2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E92E-45F8-384D-A5B5-BBB701AA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C7488-FB2A-7872-221A-90B67CAB6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084F9-5F83-22EF-0E24-2D97CEF8D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C240C-ABF2-700E-8610-E7D492922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BCB1-1CBF-122C-AC01-FC77A274F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EAA73-5FC4-9544-9584-5069D4E10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CFB95-97CC-6028-29A5-0475198DA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8EEB4-ED07-CD7C-1EAD-EB4992447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6D236-656C-385C-3136-E804D126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AD09F-3F72-9DBE-568D-66A971F10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5C021-499F-8BE9-7BD4-5D0346E57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6F284-89A3-3DDB-E1D2-1F28F3C3D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70DDA-3458-088D-B78A-7CA7063A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87FD5-BE1E-ACD6-CD35-343F37DCF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0554C-5F79-38E1-6166-ABD15F1D0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5A44-BCEF-6331-32B9-19442D8C6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267B-D758-B067-4BAE-B890B266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9A70E-6172-4632-7F14-E64EB3745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AFA35-45DA-F10B-CC12-77000AF4E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72078-6BE9-13F9-D4DA-8B15ABE26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E20E-8CFB-0AEB-5F31-BC2386C7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F5AFF-BD14-D5D2-CF0D-B27E5FD62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F571E-A3EA-2092-7066-3CA39D3AE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6FE4C-08D5-36E9-F5C8-5E82AECB8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EE29-7C8E-8156-55F4-F699BD26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257EC-C831-DE2A-CCF8-DA76D6B31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3396E-AD8C-34EA-8FE1-2D3A26401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D4B91-92E3-732C-8116-DDC2E2874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4D461-DA28-73E8-16D3-2C32AE14D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F4FA4-339F-8F8F-3B45-A2E0B4FB0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031B9-A770-EF7F-C8EC-4A486458A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B770B-32E2-58D2-B4FE-40136B98A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1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Column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E199715-6DCC-0A45-AE23-EFCD03E6C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7671424-DA51-D542-9FB9-6E5EC966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73F602-FD1B-7648-AA21-072E10025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9B9DCA-45F3-8142-AFF5-5CDCDFA6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026750"/>
            <a:ext cx="0" cy="41852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C10AE9-62EC-AD40-8DA3-0ED9E14F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24800" y="2026750"/>
            <a:ext cx="0" cy="41852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658715"/>
            <a:ext cx="3200400" cy="3060729"/>
          </a:xfrm>
        </p:spPr>
        <p:txBody>
          <a:bodyPr>
            <a:noAutofit/>
          </a:bodyPr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16F4E05-C49C-6A4D-A9FF-2449FE07F7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1812" y="2026874"/>
            <a:ext cx="3212612" cy="292954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Buckeye Sans 2 ExtraBold" pitchFamily="2" charset="77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670668"/>
            <a:ext cx="3200400" cy="3060729"/>
          </a:xfrm>
        </p:spPr>
        <p:txBody>
          <a:bodyPr>
            <a:noAutofit/>
          </a:bodyPr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9FF9C85-7555-6345-9178-FCD5246B66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5124" y="2026874"/>
            <a:ext cx="3212612" cy="292954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Buckeye Sans 2 ExtraBold" pitchFamily="2" charset="77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8715"/>
            <a:ext cx="3200400" cy="3060729"/>
          </a:xfrm>
        </p:spPr>
        <p:txBody>
          <a:bodyPr>
            <a:noAutofit/>
          </a:bodyPr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540926D-FD66-994E-A785-30AB85ADD4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2026874"/>
            <a:ext cx="3212612" cy="292954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Buckeye Sans 2 ExtraBold" pitchFamily="2" charset="77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DCA6E5B1-C633-8349-8E10-F27EBAC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8891C-14DC-646B-B386-81E1AE13666E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6B2B0CAD-0153-8645-8B69-A46C761DB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2D432B0-9FEB-4E41-AE88-2AC69FE1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8D21BA-110F-A34F-9EE0-07ABF06F5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6FE7220-A899-8947-A039-D703C9848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982055" y="1355651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561809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1816" y="3994920"/>
            <a:ext cx="4524097" cy="2969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5822" y="3984098"/>
            <a:ext cx="914400" cy="914400"/>
          </a:xfrm>
        </p:spPr>
        <p:txBody>
          <a:bodyPr/>
          <a:lstStyle>
            <a:lvl3pPr marL="9525" indent="0">
              <a:buNone/>
              <a:defRPr/>
            </a:lvl3pPr>
          </a:lstStyle>
          <a:p>
            <a:pPr lvl="2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61809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1816" y="2636028"/>
            <a:ext cx="4524097" cy="2969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822" y="2625206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  <a:lvl3pPr marL="9525" indent="0">
              <a:buNone/>
              <a:defRPr/>
            </a:lvl3pPr>
          </a:lstStyle>
          <a:p>
            <a:pPr lvl="2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561816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1823" y="1197473"/>
            <a:ext cx="4524097" cy="2969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829" y="1186651"/>
            <a:ext cx="914400" cy="914400"/>
          </a:xfrm>
        </p:spPr>
        <p:txBody>
          <a:bodyPr/>
          <a:lstStyle>
            <a:lvl3pPr marL="9525" indent="0">
              <a:buNone/>
              <a:defRPr/>
            </a:lvl3pPr>
          </a:lstStyle>
          <a:p>
            <a:pPr lvl="2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244137"/>
            <a:ext cx="3637944" cy="1055802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latin typeface="Buckeye Sans 2" pitchFamily="2" charset="7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ACA3846-6A0B-5D4D-B5F9-85BB8EA5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356743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0AFF5-CFA2-979F-67DD-A58F91A03DF1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D870044C-78E4-8645-A30D-3CE13296C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326DF4A-85E9-A241-B4CE-FFD65AC9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057CA4-9AFB-AF4A-B918-05A66D9EE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6176C87-8C2B-1346-9FDA-C0C24A9B0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6104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6104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6104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8CA66E8-5492-C54F-A11E-0E6B99B9C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CE0809EF-3F59-4043-A1B8-AEF871D8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F718D-D9D8-2F83-BA0F-92183507C567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s and Figure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2B33762-6113-3148-9376-7C6AB9454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970D15-0479-3F48-AF39-665B62C4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D276C-E0F8-BD48-AF09-4D7E383E1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15661F-4E84-A947-8B40-69A0737A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764450"/>
            <a:ext cx="6608762" cy="3278998"/>
          </a:xfrm>
        </p:spPr>
        <p:txBody>
          <a:bodyPr>
            <a:noAutofit/>
          </a:bodyPr>
          <a:lstStyle>
            <a:lvl1pPr>
              <a:defRPr sz="1800" b="0" i="0" baseline="0">
                <a:latin typeface="Buckeye Sans 2" pitchFamily="2" charset="77"/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1768"/>
            <a:ext cx="3637944" cy="242836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A9AC07-0E34-8641-9EC5-C864146C9C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2A8CFF-B192-674F-A2ED-D501F19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84903-D153-7636-9673-43AEF395BC17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>
            <a:extLst>
              <a:ext uri="{FF2B5EF4-FFF2-40B4-BE49-F238E27FC236}">
                <a16:creationId xmlns:a16="http://schemas.microsoft.com/office/drawing/2014/main" id="{05A7BE62-8C6E-2A47-A1C6-A1684504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3EDEAE72-3E6C-FD4B-B287-BE5C23FD1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BE41-5696-174D-B17B-8094B0E62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888932E-0473-6942-BFB3-AE898F1C4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89960-3C15-CC45-B415-59FD67A08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184FE3-DD67-424C-9280-83C17C6E8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22386" y="3862313"/>
            <a:ext cx="9938110" cy="0"/>
          </a:xfrm>
          <a:prstGeom prst="line">
            <a:avLst/>
          </a:prstGeom>
          <a:ln w="222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014D48-27EB-784B-BCAA-6DB63A7D1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75915" y="3912015"/>
            <a:ext cx="0" cy="401665"/>
          </a:xfrm>
          <a:prstGeom prst="line">
            <a:avLst/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51E0E9-3EDE-1A4A-8259-0589CC43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387" y="4337454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DDE620-8CAC-6D4C-B633-D871F24D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4132" y="3397726"/>
            <a:ext cx="0" cy="401665"/>
          </a:xfrm>
          <a:prstGeom prst="line">
            <a:avLst/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87E061E-F03C-354E-BBE1-2593B629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0513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22BF8E84-12F6-A344-A940-75F1F8B2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8364" y="3944379"/>
            <a:ext cx="429948" cy="356205"/>
          </a:xfrm>
          <a:prstGeom prst="bentConnector3">
            <a:avLst>
              <a:gd name="adj1" fmla="val 45615"/>
            </a:avLst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A6D5A5-1C0D-FB47-9651-F71B9A91A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15236" y="4337454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984FFD3-8B2E-F649-A8DE-76BDE2159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579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259A97-67B7-1947-B18E-EAF8A162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64993" y="3385310"/>
            <a:ext cx="0" cy="401665"/>
          </a:xfrm>
          <a:prstGeom prst="line">
            <a:avLst/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9CF5E7-2CF8-EE4F-84AE-FEFB8D4D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09696" y="3395243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CD28BA0-627E-194D-89A4-E0249F66A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1374" y="3782467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C944BF9F-487A-BC49-A867-2B9561E39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35" y="3646232"/>
            <a:ext cx="411480" cy="914400"/>
          </a:xfrm>
          <a:prstGeom prst="bentConnector3">
            <a:avLst>
              <a:gd name="adj1" fmla="val 49610"/>
            </a:avLst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12B175-89C9-C745-B096-BB011249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1863" y="4337454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FBDC2AA-41C2-3743-A672-36196180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4554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DAE8742F-A103-BF41-A9D8-891D144B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7124930" y="3146744"/>
            <a:ext cx="548640" cy="777240"/>
          </a:xfrm>
          <a:prstGeom prst="bentConnector3">
            <a:avLst>
              <a:gd name="adj1" fmla="val 51901"/>
            </a:avLst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FA3B8E4-CD12-E144-BB1A-D280B2FD6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1521" y="3256518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7928F04-570B-184F-ADF6-394A3D77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8562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7055B517-1D73-FE47-876E-2F1CBD33E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8801134" y="3646232"/>
            <a:ext cx="411480" cy="914400"/>
          </a:xfrm>
          <a:prstGeom prst="bentConnector3">
            <a:avLst>
              <a:gd name="adj1" fmla="val 49610"/>
            </a:avLst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86D567-F224-F84B-A0A5-0485DF51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94162" y="4337454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EC20500-CD00-5247-8292-B3E08DC97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3354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6E92AFE4-6314-054F-A92B-2FE55D42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9885268" y="3033759"/>
            <a:ext cx="411480" cy="1143000"/>
          </a:xfrm>
          <a:prstGeom prst="bentConnector3">
            <a:avLst>
              <a:gd name="adj1" fmla="val 57055"/>
            </a:avLst>
          </a:prstGeom>
          <a:ln w="9525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E54265-A42B-404B-A7FA-D48936479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60399" y="3407659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C683F2D0-8C36-5D48-9931-9FC513DB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6975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718342-7FA9-6246-9E49-28E3F265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2296" y="3794883"/>
            <a:ext cx="134861" cy="134861"/>
          </a:xfrm>
          <a:prstGeom prst="ellipse">
            <a:avLst/>
          </a:prstGeom>
          <a:solidFill>
            <a:srgbClr val="C00000"/>
          </a:solidFill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Buckeye Sans 2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6A5106-ADBB-484D-A71E-F26F18206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40604" y="3407659"/>
            <a:ext cx="718217" cy="0"/>
          </a:xfrm>
          <a:prstGeom prst="line">
            <a:avLst/>
          </a:prstGeom>
          <a:ln w="381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77FFE3F-8F98-0347-B396-A1D572C9B828}"/>
              </a:ext>
            </a:extLst>
          </p:cNvPr>
          <p:cNvSpPr txBox="1">
            <a:spLocks/>
          </p:cNvSpPr>
          <p:nvPr userDrawn="1"/>
        </p:nvSpPr>
        <p:spPr>
          <a:xfrm>
            <a:off x="9176875" y="2668468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labore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et dolore magna et.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2A4E15-2BED-A846-86BE-8396968C0E6C}"/>
              </a:ext>
            </a:extLst>
          </p:cNvPr>
          <p:cNvSpPr txBox="1">
            <a:spLocks/>
          </p:cNvSpPr>
          <p:nvPr userDrawn="1"/>
        </p:nvSpPr>
        <p:spPr>
          <a:xfrm>
            <a:off x="9176875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6825BC-5526-5343-A0B7-5EED5734C5C6}"/>
              </a:ext>
            </a:extLst>
          </p:cNvPr>
          <p:cNvSpPr txBox="1">
            <a:spLocks/>
          </p:cNvSpPr>
          <p:nvPr userDrawn="1"/>
        </p:nvSpPr>
        <p:spPr>
          <a:xfrm>
            <a:off x="9176875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AUGUST ’22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AD778D42-8F84-2F4A-B8DD-C3739AA7399D}"/>
              </a:ext>
            </a:extLst>
          </p:cNvPr>
          <p:cNvSpPr txBox="1">
            <a:spLocks/>
          </p:cNvSpPr>
          <p:nvPr userDrawn="1"/>
        </p:nvSpPr>
        <p:spPr>
          <a:xfrm>
            <a:off x="9110638" y="4839019"/>
            <a:ext cx="2059870" cy="81626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mag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labore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et dolore magna et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aliqua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. Ut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enim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ad minim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veniam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nostrud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.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1C757423-48EB-CC46-975E-B65F7B9FCBC6}"/>
              </a:ext>
            </a:extLst>
          </p:cNvPr>
          <p:cNvSpPr txBox="1">
            <a:spLocks/>
          </p:cNvSpPr>
          <p:nvPr userDrawn="1"/>
        </p:nvSpPr>
        <p:spPr>
          <a:xfrm>
            <a:off x="9110638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20DE8A7-2905-9D47-910F-A29537F8B85F}"/>
              </a:ext>
            </a:extLst>
          </p:cNvPr>
          <p:cNvSpPr txBox="1">
            <a:spLocks/>
          </p:cNvSpPr>
          <p:nvPr userDrawn="1"/>
        </p:nvSpPr>
        <p:spPr>
          <a:xfrm>
            <a:off x="9110638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JUNE ’22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558125-C653-4F44-933D-862C0C8DF1D0}"/>
              </a:ext>
            </a:extLst>
          </p:cNvPr>
          <p:cNvSpPr txBox="1">
            <a:spLocks/>
          </p:cNvSpPr>
          <p:nvPr userDrawn="1"/>
        </p:nvSpPr>
        <p:spPr>
          <a:xfrm>
            <a:off x="6667997" y="2668468"/>
            <a:ext cx="1753386" cy="528215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D7D2516-4AA0-8A48-A8D3-4AA49035E149}"/>
              </a:ext>
            </a:extLst>
          </p:cNvPr>
          <p:cNvSpPr txBox="1">
            <a:spLocks/>
          </p:cNvSpPr>
          <p:nvPr userDrawn="1"/>
        </p:nvSpPr>
        <p:spPr>
          <a:xfrm>
            <a:off x="6667997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6C81A7-70D8-FD4F-9551-9B26A6AB17A2}"/>
              </a:ext>
            </a:extLst>
          </p:cNvPr>
          <p:cNvSpPr txBox="1">
            <a:spLocks/>
          </p:cNvSpPr>
          <p:nvPr userDrawn="1"/>
        </p:nvSpPr>
        <p:spPr>
          <a:xfrm>
            <a:off x="6667997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APRIL ’22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009ADAAB-7E14-E94E-933B-88F32306121E}"/>
              </a:ext>
            </a:extLst>
          </p:cNvPr>
          <p:cNvSpPr txBox="1">
            <a:spLocks/>
          </p:cNvSpPr>
          <p:nvPr userDrawn="1"/>
        </p:nvSpPr>
        <p:spPr>
          <a:xfrm>
            <a:off x="6103314" y="4839019"/>
            <a:ext cx="2185718" cy="588063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con sec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labore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et dolore.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FBFE7901-3D48-0548-A36D-610AF44BD442}"/>
              </a:ext>
            </a:extLst>
          </p:cNvPr>
          <p:cNvSpPr txBox="1">
            <a:spLocks/>
          </p:cNvSpPr>
          <p:nvPr userDrawn="1"/>
        </p:nvSpPr>
        <p:spPr>
          <a:xfrm>
            <a:off x="6103314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831A7F19-65ED-E745-8072-6DC2948E5D45}"/>
              </a:ext>
            </a:extLst>
          </p:cNvPr>
          <p:cNvSpPr txBox="1">
            <a:spLocks/>
          </p:cNvSpPr>
          <p:nvPr userDrawn="1"/>
        </p:nvSpPr>
        <p:spPr>
          <a:xfrm>
            <a:off x="6103314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MARCH ’22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95554B-45FC-164F-862B-DA6DFDB5C466}"/>
              </a:ext>
            </a:extLst>
          </p:cNvPr>
          <p:cNvSpPr txBox="1">
            <a:spLocks/>
          </p:cNvSpPr>
          <p:nvPr userDrawn="1"/>
        </p:nvSpPr>
        <p:spPr>
          <a:xfrm>
            <a:off x="4326172" y="2668468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labore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et dolore magna et.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80849B0-A846-6E41-A01D-BB4BFFC16515}"/>
              </a:ext>
            </a:extLst>
          </p:cNvPr>
          <p:cNvSpPr txBox="1">
            <a:spLocks/>
          </p:cNvSpPr>
          <p:nvPr userDrawn="1"/>
        </p:nvSpPr>
        <p:spPr>
          <a:xfrm>
            <a:off x="4326172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7A3491-5DDC-D346-9E00-F96F44D4D8F2}"/>
              </a:ext>
            </a:extLst>
          </p:cNvPr>
          <p:cNvSpPr txBox="1">
            <a:spLocks/>
          </p:cNvSpPr>
          <p:nvPr userDrawn="1"/>
        </p:nvSpPr>
        <p:spPr>
          <a:xfrm>
            <a:off x="4326172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FEBRUARY ’22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12CE547F-6ABA-EA4E-AF3A-4A50D06BB559}"/>
              </a:ext>
            </a:extLst>
          </p:cNvPr>
          <p:cNvSpPr txBox="1">
            <a:spLocks/>
          </p:cNvSpPr>
          <p:nvPr userDrawn="1"/>
        </p:nvSpPr>
        <p:spPr>
          <a:xfrm>
            <a:off x="3423473" y="4839019"/>
            <a:ext cx="2132140" cy="81626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con sec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labore et dolore magna et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aliqua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. Ut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enim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ad minim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veniam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quis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nostrud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.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3E3233D-D159-8E40-85EB-340D826827D5}"/>
              </a:ext>
            </a:extLst>
          </p:cNvPr>
          <p:cNvSpPr txBox="1">
            <a:spLocks/>
          </p:cNvSpPr>
          <p:nvPr userDrawn="1"/>
        </p:nvSpPr>
        <p:spPr>
          <a:xfrm>
            <a:off x="3423473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BA00626-4AEA-1E44-AC25-4EDD77F3CBEE}"/>
              </a:ext>
            </a:extLst>
          </p:cNvPr>
          <p:cNvSpPr txBox="1">
            <a:spLocks/>
          </p:cNvSpPr>
          <p:nvPr userDrawn="1"/>
        </p:nvSpPr>
        <p:spPr>
          <a:xfrm>
            <a:off x="3423473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JANUARY ’22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5C126A-A3D5-A04C-8205-FF319C2E9FAB}"/>
              </a:ext>
            </a:extLst>
          </p:cNvPr>
          <p:cNvSpPr txBox="1">
            <a:spLocks/>
          </p:cNvSpPr>
          <p:nvPr userDrawn="1"/>
        </p:nvSpPr>
        <p:spPr>
          <a:xfrm>
            <a:off x="1850471" y="2668467"/>
            <a:ext cx="1745763" cy="674245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labore et dolore magna et.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D5840-C239-DF40-BFE9-DBD04767EA05}"/>
              </a:ext>
            </a:extLst>
          </p:cNvPr>
          <p:cNvSpPr txBox="1">
            <a:spLocks/>
          </p:cNvSpPr>
          <p:nvPr userDrawn="1"/>
        </p:nvSpPr>
        <p:spPr>
          <a:xfrm>
            <a:off x="1850471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BD414BC-0B7E-C343-AA39-707CFA224B0F}"/>
              </a:ext>
            </a:extLst>
          </p:cNvPr>
          <p:cNvSpPr txBox="1">
            <a:spLocks/>
          </p:cNvSpPr>
          <p:nvPr userDrawn="1"/>
        </p:nvSpPr>
        <p:spPr>
          <a:xfrm>
            <a:off x="1850471" y="2284680"/>
            <a:ext cx="1753386" cy="15801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NOVEMBER ’21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CE5B0E8-81C7-6349-98B7-1687FF2E9147}"/>
              </a:ext>
            </a:extLst>
          </p:cNvPr>
          <p:cNvSpPr txBox="1">
            <a:spLocks/>
          </p:cNvSpPr>
          <p:nvPr userDrawn="1"/>
        </p:nvSpPr>
        <p:spPr>
          <a:xfrm>
            <a:off x="1122386" y="4839019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Lorem ipsum dolor sit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amet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consectetur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adipiscing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elit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, sed do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eiusmod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tempor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incididunt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</a:t>
            </a:r>
            <a:r>
              <a:rPr lang="en-US" b="0" i="0" err="1">
                <a:solidFill>
                  <a:srgbClr val="414443"/>
                </a:solidFill>
                <a:latin typeface="Buckeye Sans 2" pitchFamily="2" charset="77"/>
              </a:rPr>
              <a:t>ut</a:t>
            </a:r>
            <a:r>
              <a:rPr lang="en-US" b="0" i="0">
                <a:solidFill>
                  <a:srgbClr val="414443"/>
                </a:solidFill>
                <a:latin typeface="Buckeye Sans 2" pitchFamily="2" charset="77"/>
              </a:rPr>
              <a:t> labore et dolore.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ECE96A79-2DBF-B148-B259-7F4BEB644590}"/>
              </a:ext>
            </a:extLst>
          </p:cNvPr>
          <p:cNvSpPr txBox="1">
            <a:spLocks/>
          </p:cNvSpPr>
          <p:nvPr userDrawn="1"/>
        </p:nvSpPr>
        <p:spPr>
          <a:xfrm>
            <a:off x="1122386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tx2"/>
                </a:solidFill>
                <a:latin typeface="Buckeye Sans 2" pitchFamily="2" charset="77"/>
              </a:rPr>
              <a:t>Subhead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B8BC20A-5C83-8640-A50B-280EAAE834BB}"/>
              </a:ext>
            </a:extLst>
          </p:cNvPr>
          <p:cNvSpPr txBox="1">
            <a:spLocks/>
          </p:cNvSpPr>
          <p:nvPr userDrawn="1"/>
        </p:nvSpPr>
        <p:spPr>
          <a:xfrm>
            <a:off x="1122386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BA0C2F"/>
                </a:solidFill>
                <a:latin typeface="Buckeye Sans 2 ExtraBold" pitchFamily="2" charset="77"/>
              </a:rPr>
              <a:t>OCTOBER ’21</a:t>
            </a:r>
          </a:p>
        </p:txBody>
      </p:sp>
      <p:sp>
        <p:nvSpPr>
          <p:cNvPr id="66" name="Title Placeholder 1">
            <a:extLst>
              <a:ext uri="{FF2B5EF4-FFF2-40B4-BE49-F238E27FC236}">
                <a16:creationId xmlns:a16="http://schemas.microsoft.com/office/drawing/2014/main" id="{C396FA5D-E7D0-3846-AD46-D8193C9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4AF9E5-9BF5-0E79-8450-BF84A5B4E156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72972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FF990A3-BCA7-E247-9CE3-3F405CBF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405598-97B6-8843-8B61-8DB71042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rgbClr val="A2AAAD"/>
                </a:solidFill>
                <a:latin typeface="Buckeye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BE5E76-B4A1-B44E-9927-E06AA1129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B06C4A-6F26-7C46-B776-DBC8F511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4CC317-614B-7645-8A61-472DA77510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361" y="363538"/>
            <a:ext cx="5417546" cy="5580062"/>
          </a:xfrm>
          <a:solidFill>
            <a:srgbClr val="BFC6CB"/>
          </a:solidFill>
          <a:ln w="254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Drag picture to placeholder or icon to add.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FCFE2C-E9F0-7640-A50A-77AAE9046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483216"/>
            <a:ext cx="4572488" cy="3670057"/>
          </a:xfrm>
        </p:spPr>
        <p:txBody>
          <a:bodyPr numCol="1" spc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35B93F5-40CF-894D-A7FA-6C4A2372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43000"/>
            <a:ext cx="4525596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47A66C-3FBA-104A-A517-645894C781C7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Multiple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CBF47302-981E-0E4E-A1EC-56B467114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90F330-2150-C849-8617-48602EC3D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rgbClr val="A2AAAD"/>
                </a:solidFill>
                <a:latin typeface="Buckeye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3109E0-04F9-104D-BD30-B4898DAB3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44D2F1-565D-4F47-8183-06DC25682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0A2CFE2F-14D5-364C-BFC4-CD3B690328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51545" y="3429000"/>
            <a:ext cx="2600428" cy="2429540"/>
          </a:xfrm>
          <a:solidFill>
            <a:srgbClr val="BFC6CB"/>
          </a:solidFill>
          <a:ln w="254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Drag picture to placeholder or icon to add.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B736BB0-367D-824F-974F-BE6450E61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994" y="3428999"/>
            <a:ext cx="2504225" cy="2418907"/>
          </a:xfrm>
          <a:solidFill>
            <a:srgbClr val="BFC6CB"/>
          </a:solidFill>
          <a:ln w="254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Drag picture to placeholder or icon to add.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4CC317-614B-7645-8A61-472DA77510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0994" y="363538"/>
            <a:ext cx="5194262" cy="2989262"/>
          </a:xfrm>
          <a:solidFill>
            <a:srgbClr val="BFC6CB"/>
          </a:solidFill>
          <a:ln w="254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Drag picture to placeholder or icon to add.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FCFE2C-E9F0-7640-A50A-77AAE9046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483216"/>
            <a:ext cx="4572488" cy="3670057"/>
          </a:xfrm>
        </p:spPr>
        <p:txBody>
          <a:bodyPr numCol="1" spc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35B93F5-40CF-894D-A7FA-6C4A2372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43000"/>
            <a:ext cx="4525596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ED7B77-EAF4-6968-C52D-C95EE7EE3C82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59487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3C2662-698E-D641-B473-88E6AE50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607BCB9-FFF2-5C47-80B4-E4FE8282D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F5CDC5-F41C-1141-A7D5-BB67F7C2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rgbClr val="A2AAAD"/>
                </a:solidFill>
                <a:latin typeface="Buckeye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4EC07F-EBC2-CB48-B3BC-2002AEF0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5903285-901F-E641-9F3D-C04BFC890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28" y="485902"/>
            <a:ext cx="1414272" cy="4223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C43A0-0001-F047-A43F-92F07669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EXTENSION • (INSERT NAME)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4CC317-614B-7645-8A61-472DA77510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BFC6CB"/>
          </a:solidFill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Drag picture to placeholder or icon to add.</a:t>
            </a:r>
          </a:p>
        </p:txBody>
      </p:sp>
    </p:spTree>
    <p:extLst>
      <p:ext uri="{BB962C8B-B14F-4D97-AF65-F5344CB8AC3E}">
        <p14:creationId xmlns:p14="http://schemas.microsoft.com/office/powerpoint/2010/main" val="243256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0095902-FF5F-8541-8D80-CD72E66FB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45A203-152A-D042-B3C9-A1086821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 i="0">
                <a:solidFill>
                  <a:srgbClr val="A2AAAD"/>
                </a:solidFill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2E2413-F7DD-C046-B453-EF7882A43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BEE776-233E-7A41-867F-BDE49FBD4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986FC63-ACD6-4B4C-ADB3-9FC4E559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EC42C-600D-018F-9815-37E5489BC954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7340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8293D8-2031-EF4C-9BA3-3EAD2C25E444}"/>
              </a:ext>
            </a:extLst>
          </p:cNvPr>
          <p:cNvSpPr/>
          <p:nvPr userDrawn="1"/>
        </p:nvSpPr>
        <p:spPr>
          <a:xfrm>
            <a:off x="284258" y="1934924"/>
            <a:ext cx="9626658" cy="3175000"/>
          </a:xfrm>
          <a:prstGeom prst="rect">
            <a:avLst/>
          </a:prstGeom>
          <a:solidFill>
            <a:srgbClr val="FFFFFF">
              <a:alpha val="747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7F65F-844A-B44B-9891-4BA1552B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9300" y="3897801"/>
            <a:ext cx="1694688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F9E75A-B207-2A45-BC22-B31A3AB0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397125"/>
            <a:ext cx="8846820" cy="75709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5F23F4-22DB-0345-92B8-98F3E40E9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4195763"/>
            <a:ext cx="6683375" cy="731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89FD991-503D-1329-9357-93278BE8E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5711488"/>
            <a:ext cx="3274095" cy="467728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21AF9AEC-CED7-0961-17A2-419FD91EBE2B}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C7669-D808-99D8-CFF7-849489FE81DD}"/>
              </a:ext>
            </a:extLst>
          </p:cNvPr>
          <p:cNvSpPr/>
          <p:nvPr userDrawn="1"/>
        </p:nvSpPr>
        <p:spPr>
          <a:xfrm>
            <a:off x="746760" y="4864"/>
            <a:ext cx="1191810" cy="865632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105663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16020C2-A681-7845-A333-FF20F40D13ED}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noFill/>
          <a:ln w="38100">
            <a:solidFill>
              <a:srgbClr val="BFC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96BBC-46F8-EC4F-B2D7-6AD29C1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1CA68F-CBAA-3B45-8851-26BB184E1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013518"/>
            <a:ext cx="7620000" cy="477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A6CA8FE-044A-054F-936D-68971E9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574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7100"/>
              </a:lnSpc>
              <a:defRPr sz="74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9A1EC7-B946-6643-AE35-132E876A2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5732DB-52BB-8EAC-6A50-ACA3BF50A9C4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25378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9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4B56EA9-413E-5A4B-B387-6F839DDFA39C}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noFill/>
          <a:ln w="38100">
            <a:solidFill>
              <a:srgbClr val="BFC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B693F-D967-1D49-9977-3D29AF53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82F8AFB-7C5F-B04D-A449-5F0887FB9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013518"/>
            <a:ext cx="7620000" cy="477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9E448-8616-B348-8FC0-681BE6555AD0}"/>
              </a:ext>
            </a:extLst>
          </p:cNvPr>
          <p:cNvSpPr txBox="1"/>
          <p:nvPr userDrawn="1"/>
        </p:nvSpPr>
        <p:spPr>
          <a:xfrm>
            <a:off x="595423" y="233917"/>
            <a:ext cx="1424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BFC6CB"/>
                </a:solidFill>
                <a:latin typeface="Buckeye Serif 2 Black" pitchFamily="2" charset="77"/>
                <a:ea typeface="Buckeye Serif 2 Black" pitchFamily="2" charset="77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32ABA-95DF-CB4D-9E14-D64E1ECA41F6}"/>
              </a:ext>
            </a:extLst>
          </p:cNvPr>
          <p:cNvSpPr txBox="1"/>
          <p:nvPr userDrawn="1"/>
        </p:nvSpPr>
        <p:spPr>
          <a:xfrm flipV="1">
            <a:off x="10162953" y="3221666"/>
            <a:ext cx="1424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BFC6CB"/>
                </a:solidFill>
                <a:latin typeface="Buckeye Serif 2 Black" pitchFamily="2" charset="77"/>
                <a:ea typeface="Buckeye Serif 2 Black" pitchFamily="2" charset="77"/>
              </a:rPr>
              <a:t>“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D5690FC-10DB-E347-9591-2A653CE1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574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7100"/>
              </a:lnSpc>
              <a:defRPr sz="74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AF3063-44BA-EC4C-B631-27289322E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F2399-4486-AE81-5833-55BBE156FED7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2216241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B0EAA7A-0872-EF40-A0B8-6A92B3F6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71B90C-DB03-3D48-9CF4-FAEC2FB3D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38163A-62D1-A742-897D-205EFAB2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567C26-5DC5-3745-AE6E-6153A82DE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1F439C-1B95-B54B-A171-4A59290E0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1" y="2483216"/>
            <a:ext cx="9404350" cy="33714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2F390-EC9D-2B4B-9E0C-1EF26E921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A662B4E-B003-754B-A855-88695236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2B4A83-5E6F-A497-60EA-EED3B3BF6080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4153BD8-04AD-B643-BDF7-8BAF603D9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194CD9-C523-094B-939C-4B5EDCFFB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11402B-A61A-AE46-BB30-605E35634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845D4F-8426-CA40-A6D0-276FCE976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DEE6220-C310-EA45-813E-627336EB1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2483216"/>
            <a:ext cx="10550525" cy="3670057"/>
          </a:xfrm>
        </p:spPr>
        <p:txBody>
          <a:bodyPr numCol="2" spcCol="457200">
            <a:no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CA9E2BA-35EB-704E-910B-8478F32F80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9B04999-595F-3A42-9C8A-162F8B9A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B3A5CC-F3CD-C64F-5B2E-6FEB944E3008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181669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688E12A-9FCA-F048-A6F6-062A79774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9DA956-62FE-1D47-A264-C19F2D684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EE529B-B542-8046-BB49-E0AC00EC4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C1532F-8EA2-4040-B6F0-B9716A122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E12CB0-BBBE-0849-A619-23D85837E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2483216"/>
            <a:ext cx="10550525" cy="3670057"/>
          </a:xfrm>
        </p:spPr>
        <p:txBody>
          <a:bodyPr numCol="3" spcCol="457200">
            <a:no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EF7D51-CFF1-2240-B525-B2EE49449B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3A49F5E-8651-AE42-A1E2-36C1598F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413A1-F093-4E62-E7D9-425BA35011F7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B9B96CE-7E97-254F-A8C7-D813ACF2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8EDB8B-E1B7-574A-BCC7-46D5283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E3C4EE-6666-1A40-A5EC-14B0DF1D0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1CA0B0-D93F-C047-B90C-CDFB8C7BC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12A9F1-CDC5-DE4B-95C2-5779C551E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2483216"/>
            <a:ext cx="10550525" cy="3670057"/>
          </a:xfrm>
        </p:spPr>
        <p:txBody>
          <a:bodyPr numCol="1" spc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DD351C-6EB8-084B-ABC5-6D0104317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862750"/>
            <a:ext cx="10528300" cy="5984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9DD31-552B-6B4B-9864-F2FA4209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0ADBA-4DB9-F880-9E9D-589C89334F06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98475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5951596-919A-3343-80D9-34AFA70FF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512" y="268224"/>
            <a:ext cx="11692180" cy="6308301"/>
          </a:xfrm>
          <a:custGeom>
            <a:avLst/>
            <a:gdLst>
              <a:gd name="connsiteX0" fmla="*/ 0 w 11430000"/>
              <a:gd name="connsiteY0" fmla="*/ 0 h 5410200"/>
              <a:gd name="connsiteX1" fmla="*/ 11430000 w 11430000"/>
              <a:gd name="connsiteY1" fmla="*/ 0 h 5410200"/>
              <a:gd name="connsiteX2" fmla="*/ 11430000 w 11430000"/>
              <a:gd name="connsiteY2" fmla="*/ 4616247 h 5410200"/>
              <a:gd name="connsiteX3" fmla="*/ 10636046 w 11430000"/>
              <a:gd name="connsiteY3" fmla="*/ 5410200 h 5410200"/>
              <a:gd name="connsiteX4" fmla="*/ 0 w 11430000"/>
              <a:gd name="connsiteY4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0" h="5410200">
                <a:moveTo>
                  <a:pt x="0" y="0"/>
                </a:moveTo>
                <a:lnTo>
                  <a:pt x="11430000" y="0"/>
                </a:lnTo>
                <a:lnTo>
                  <a:pt x="11430000" y="4616247"/>
                </a:lnTo>
                <a:lnTo>
                  <a:pt x="10636046" y="541020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830B1B-7B59-EE46-96CA-194E928E7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66438" y="6054533"/>
            <a:ext cx="49737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2AA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b="0" i="0" smtClean="0">
                <a:latin typeface="Buckeye Sans 2" pitchFamily="2" charset="77"/>
              </a:rPr>
              <a:pPr/>
              <a:t>‹#›</a:t>
            </a:fld>
            <a:endParaRPr lang="en-US" b="0" i="0">
              <a:latin typeface="Buckeye Sans 2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6BED3-5CAA-2940-B12F-799C81CD2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779020"/>
            <a:ext cx="887569" cy="0"/>
          </a:xfrm>
          <a:prstGeom prst="line">
            <a:avLst/>
          </a:prstGeom>
          <a:ln w="101600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E41223-2DDA-9C46-9F07-D5E8872C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130" y="6387234"/>
            <a:ext cx="9527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0">
                <a:solidFill>
                  <a:srgbClr val="BFC6CB"/>
                </a:solidFill>
                <a:latin typeface="Buckeye Sans 2 ExtraBold" pitchFamily="2" charset="77"/>
              </a:rPr>
              <a:t>OHIO STATE UNIVERSITY – MECHANICAL AND AEROSPACE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A2131B-1F74-FF48-BCAE-7574DF9B0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404338" y="2038474"/>
            <a:ext cx="0" cy="4126523"/>
          </a:xfrm>
          <a:prstGeom prst="line">
            <a:avLst/>
          </a:prstGeom>
          <a:ln w="12700">
            <a:solidFill>
              <a:srgbClr val="BF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6B9709-D47F-8244-84CF-E7A6E07BB03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791200" y="2658715"/>
            <a:ext cx="4165966" cy="3060729"/>
          </a:xfrm>
        </p:spPr>
        <p:txBody>
          <a:bodyPr>
            <a:noAutofit/>
          </a:bodyPr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7EFCDFB-7048-5643-AC3D-1B775FF92B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2026874"/>
            <a:ext cx="4150458" cy="292954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Buckeye Sans 2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9CB54DC-B279-5A42-8B13-00B74FEE7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8715"/>
            <a:ext cx="4165966" cy="3060729"/>
          </a:xfrm>
        </p:spPr>
        <p:txBody>
          <a:bodyPr>
            <a:noAutofit/>
          </a:bodyPr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D267245-C79B-974C-B0B2-B3A68A087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2026874"/>
            <a:ext cx="4150458" cy="292954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Buckeye Sans 2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05551C3-4628-B240-A12C-B38D5F92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250B07-7AF5-ACA2-53AB-E9F9F2BD7C69}"/>
              </a:ext>
            </a:extLst>
          </p:cNvPr>
          <p:cNvSpPr/>
          <p:nvPr userDrawn="1"/>
        </p:nvSpPr>
        <p:spPr>
          <a:xfrm>
            <a:off x="10777728" y="509496"/>
            <a:ext cx="1414272" cy="42231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>
                <a:latin typeface="+mj-lt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BE7B32-6590-A746-82B0-2952122F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7570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Buckeye Serif Slide Title – 44 pt.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409EE9-8151-C847-A263-C2538430E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825625"/>
            <a:ext cx="10515600" cy="1831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Buckeye Sans Bold Subheads – 28 pt.</a:t>
            </a:r>
          </a:p>
          <a:p>
            <a:pPr lvl="1"/>
            <a:r>
              <a:rPr lang="en-US"/>
              <a:t>Buckeye Sans Body Copy – 24 pt.</a:t>
            </a:r>
          </a:p>
          <a:p>
            <a:pPr lvl="2"/>
            <a:r>
              <a:rPr lang="en-US"/>
              <a:t>Buckeye Sans Content Title – 20 pt.</a:t>
            </a:r>
          </a:p>
          <a:p>
            <a:pPr lvl="3"/>
            <a:r>
              <a:rPr lang="en-US"/>
              <a:t>Buckeye Sans Content Text – 18 pt.</a:t>
            </a:r>
          </a:p>
          <a:p>
            <a:pPr lvl="4"/>
            <a:r>
              <a:rPr lang="en-US"/>
              <a:t>Buckeye Sans Chart Content – 16 pt.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75D9B-CF32-8642-B771-0ABC0FD317CB}"/>
              </a:ext>
            </a:extLst>
          </p:cNvPr>
          <p:cNvSpPr/>
          <p:nvPr userDrawn="1"/>
        </p:nvSpPr>
        <p:spPr>
          <a:xfrm>
            <a:off x="723900" y="4074289"/>
            <a:ext cx="1592484" cy="61345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BA0C2F"/>
              </a:solidFill>
              <a:latin typeface="Buckeye Sans 2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69465-D67E-0C43-99F6-33C1A0BC5C30}"/>
              </a:ext>
            </a:extLst>
          </p:cNvPr>
          <p:cNvSpPr/>
          <p:nvPr userDrawn="1"/>
        </p:nvSpPr>
        <p:spPr>
          <a:xfrm>
            <a:off x="723900" y="4800600"/>
            <a:ext cx="1592484" cy="613458"/>
          </a:xfrm>
          <a:prstGeom prst="rect">
            <a:avLst/>
          </a:prstGeom>
          <a:solidFill>
            <a:srgbClr val="41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D1D74-718C-E64B-B95F-DA922E1A859C}"/>
              </a:ext>
            </a:extLst>
          </p:cNvPr>
          <p:cNvSpPr/>
          <p:nvPr userDrawn="1"/>
        </p:nvSpPr>
        <p:spPr>
          <a:xfrm>
            <a:off x="723900" y="5562600"/>
            <a:ext cx="1592484" cy="613458"/>
          </a:xfrm>
          <a:prstGeom prst="rect">
            <a:avLst/>
          </a:pr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0CBB6-76AB-1046-8B84-1ABCCB59B046}"/>
              </a:ext>
            </a:extLst>
          </p:cNvPr>
          <p:cNvSpPr/>
          <p:nvPr userDrawn="1"/>
        </p:nvSpPr>
        <p:spPr>
          <a:xfrm>
            <a:off x="2476500" y="4074289"/>
            <a:ext cx="1592484" cy="613458"/>
          </a:xfrm>
          <a:prstGeom prst="rect">
            <a:avLst/>
          </a:prstGeom>
          <a:solidFill>
            <a:srgbClr val="DF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C82E0-22F8-E046-93E4-FF957A609109}"/>
              </a:ext>
            </a:extLst>
          </p:cNvPr>
          <p:cNvSpPr/>
          <p:nvPr userDrawn="1"/>
        </p:nvSpPr>
        <p:spPr>
          <a:xfrm>
            <a:off x="2476500" y="4800600"/>
            <a:ext cx="1592484" cy="613458"/>
          </a:xfrm>
          <a:prstGeom prst="rect">
            <a:avLst/>
          </a:prstGeom>
          <a:solidFill>
            <a:srgbClr val="BF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B4F9E-2AAF-F042-ACAC-A72B7BAB3BF4}"/>
              </a:ext>
            </a:extLst>
          </p:cNvPr>
          <p:cNvSpPr/>
          <p:nvPr userDrawn="1"/>
        </p:nvSpPr>
        <p:spPr>
          <a:xfrm>
            <a:off x="2476500" y="5562600"/>
            <a:ext cx="1592484" cy="61345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5AF746-79B6-C148-8C58-6D9D210A2577}"/>
              </a:ext>
            </a:extLst>
          </p:cNvPr>
          <p:cNvSpPr/>
          <p:nvPr userDrawn="1"/>
        </p:nvSpPr>
        <p:spPr>
          <a:xfrm>
            <a:off x="4717166" y="4074289"/>
            <a:ext cx="1592484" cy="613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6B32-A391-3848-B761-FA09223432F9}"/>
              </a:ext>
            </a:extLst>
          </p:cNvPr>
          <p:cNvSpPr/>
          <p:nvPr userDrawn="1"/>
        </p:nvSpPr>
        <p:spPr>
          <a:xfrm>
            <a:off x="4717166" y="4800600"/>
            <a:ext cx="1592484" cy="61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CA885-675D-E641-8307-6A1D517610D4}"/>
              </a:ext>
            </a:extLst>
          </p:cNvPr>
          <p:cNvSpPr/>
          <p:nvPr userDrawn="1"/>
        </p:nvSpPr>
        <p:spPr>
          <a:xfrm>
            <a:off x="4717166" y="5562600"/>
            <a:ext cx="1592484" cy="613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D2033-505E-6243-847A-9E6102FF0226}"/>
              </a:ext>
            </a:extLst>
          </p:cNvPr>
          <p:cNvSpPr/>
          <p:nvPr userDrawn="1"/>
        </p:nvSpPr>
        <p:spPr>
          <a:xfrm>
            <a:off x="6469766" y="4074289"/>
            <a:ext cx="1592484" cy="613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D1B8D4-EDF5-1243-BE25-177482E2000D}"/>
              </a:ext>
            </a:extLst>
          </p:cNvPr>
          <p:cNvSpPr/>
          <p:nvPr userDrawn="1"/>
        </p:nvSpPr>
        <p:spPr>
          <a:xfrm>
            <a:off x="6469766" y="4800600"/>
            <a:ext cx="1592484" cy="613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1B018-5A9E-1C49-A211-D0FBEC54627C}"/>
              </a:ext>
            </a:extLst>
          </p:cNvPr>
          <p:cNvSpPr/>
          <p:nvPr userDrawn="1"/>
        </p:nvSpPr>
        <p:spPr>
          <a:xfrm>
            <a:off x="6469766" y="5562600"/>
            <a:ext cx="1592484" cy="6134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54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02" r:id="rId3"/>
    <p:sldLayoutId id="2147483704" r:id="rId4"/>
    <p:sldLayoutId id="2147483649" r:id="rId5"/>
    <p:sldLayoutId id="2147483651" r:id="rId6"/>
    <p:sldLayoutId id="2147483658" r:id="rId7"/>
    <p:sldLayoutId id="2147483660" r:id="rId8"/>
    <p:sldLayoutId id="2147483661" r:id="rId9"/>
    <p:sldLayoutId id="2147483676" r:id="rId10"/>
    <p:sldLayoutId id="2147483678" r:id="rId11"/>
    <p:sldLayoutId id="2147483679" r:id="rId12"/>
    <p:sldLayoutId id="2147483662" r:id="rId13"/>
    <p:sldLayoutId id="2147483680" r:id="rId14"/>
    <p:sldLayoutId id="2147483650" r:id="rId15"/>
    <p:sldLayoutId id="2147483706" r:id="rId16"/>
    <p:sldLayoutId id="2147483708" r:id="rId17"/>
    <p:sldLayoutId id="214748371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14443"/>
          </a:solidFill>
          <a:latin typeface="Buckeye Serif 2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A0C2F"/>
        </a:buClr>
        <a:buFont typeface="Arial" panose="020B0604020202020204" pitchFamily="34" charset="0"/>
        <a:buChar char="•"/>
        <a:defRPr sz="2800" b="0" i="0" kern="1200">
          <a:solidFill>
            <a:srgbClr val="414443"/>
          </a:solidFill>
          <a:latin typeface="Buckeye Sans 2" pitchFamily="2" charset="77"/>
          <a:ea typeface="+mn-ea"/>
          <a:cs typeface="+mn-cs"/>
        </a:defRPr>
      </a:lvl1pPr>
      <a:lvl2pPr marL="233363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BA0C2F"/>
        </a:buClr>
        <a:buFont typeface="Arial" panose="020B0604020202020204" pitchFamily="34" charset="0"/>
        <a:buChar char="•"/>
        <a:tabLst/>
        <a:defRPr sz="2400" b="0" i="0" kern="1200">
          <a:solidFill>
            <a:srgbClr val="414443"/>
          </a:solidFill>
          <a:latin typeface="Buckeye Sans 2" pitchFamily="2" charset="77"/>
          <a:ea typeface="+mn-ea"/>
          <a:cs typeface="+mn-cs"/>
        </a:defRPr>
      </a:lvl2pPr>
      <a:lvl3pPr marL="233363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BA0C2F"/>
        </a:buClr>
        <a:buFont typeface="Arial" panose="020B0604020202020204" pitchFamily="34" charset="0"/>
        <a:buChar char="•"/>
        <a:tabLst/>
        <a:defRPr sz="2000" b="0" i="0" kern="1200">
          <a:solidFill>
            <a:srgbClr val="414443"/>
          </a:solidFill>
          <a:latin typeface="Buckeye Sans 2" pitchFamily="2" charset="77"/>
          <a:ea typeface="+mn-ea"/>
          <a:cs typeface="+mn-cs"/>
        </a:defRPr>
      </a:lvl3pPr>
      <a:lvl4pPr marL="233363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BA0C2F"/>
        </a:buClr>
        <a:buFont typeface="Arial" panose="020B0604020202020204" pitchFamily="34" charset="0"/>
        <a:buChar char="•"/>
        <a:tabLst/>
        <a:defRPr sz="1800" b="0" i="0" kern="1200">
          <a:solidFill>
            <a:srgbClr val="414443"/>
          </a:solidFill>
          <a:latin typeface="Buckeye Sans 2" pitchFamily="2" charset="77"/>
          <a:ea typeface="+mn-ea"/>
          <a:cs typeface="+mn-cs"/>
        </a:defRPr>
      </a:lvl4pPr>
      <a:lvl5pPr marL="233363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BA0C2F"/>
        </a:buClr>
        <a:buFont typeface="Arial" panose="020B0604020202020204" pitchFamily="34" charset="0"/>
        <a:buChar char="•"/>
        <a:tabLst/>
        <a:defRPr sz="1600" b="0" i="0" kern="1200">
          <a:solidFill>
            <a:srgbClr val="414443"/>
          </a:solidFill>
          <a:latin typeface="Buckeye Sans 2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7536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orient="horz" pos="168" userDrawn="1">
          <p15:clr>
            <a:srgbClr val="F26B43"/>
          </p15:clr>
        </p15:guide>
        <p15:guide id="5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white text and a magnifying glass&#10;&#10;AI-generated content may be incorrect.">
            <a:extLst>
              <a:ext uri="{FF2B5EF4-FFF2-40B4-BE49-F238E27FC236}">
                <a16:creationId xmlns:a16="http://schemas.microsoft.com/office/drawing/2014/main" id="{7218B858-35AC-8267-6867-8C9E6C45D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84" y="200210"/>
            <a:ext cx="3101790" cy="3101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3B6C3-4F05-9E41-A4DF-D811ADC3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310919"/>
            <a:ext cx="8846820" cy="757093"/>
          </a:xfrm>
        </p:spPr>
        <p:txBody>
          <a:bodyPr/>
          <a:lstStyle/>
          <a:p>
            <a:r>
              <a:rPr lang="en-US" sz="4400">
                <a:latin typeface="Buckeye Serif 2 Black"/>
              </a:rPr>
              <a:t>Search &amp; Reacquisition of Resident Space Object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AC22-A48E-C149-9AA1-E2B8FF691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1" y="4195763"/>
            <a:ext cx="6889750" cy="7318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>
                <a:latin typeface="Buckeye Sans 2"/>
              </a:rPr>
              <a:t>Max Heil, Michael Gallagher, Svitlana Pryymachuk, Nathan Savino, Stephanie Small</a:t>
            </a:r>
            <a:endParaRPr lang="en-US" sz="2400"/>
          </a:p>
        </p:txBody>
      </p:sp>
      <p:pic>
        <p:nvPicPr>
          <p:cNvPr id="1026" name="Picture 2" descr="Branding and Logo | AIAA">
            <a:extLst>
              <a:ext uri="{FF2B5EF4-FFF2-40B4-BE49-F238E27FC236}">
                <a16:creationId xmlns:a16="http://schemas.microsoft.com/office/drawing/2014/main" id="{BFF096DA-B582-E5C3-B9D2-200585D7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28" y="4448014"/>
            <a:ext cx="1449911" cy="4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1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DCF77FD-9669-5158-3E10-DB0A1795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971550"/>
            <a:ext cx="3964796" cy="2006600"/>
          </a:xfrm>
        </p:spPr>
        <p:txBody>
          <a:bodyPr/>
          <a:lstStyle/>
          <a:p>
            <a:r>
              <a:rPr lang="en-US" sz="3600">
                <a:latin typeface="Buckeye Serif 2 Black"/>
              </a:rPr>
              <a:t>Launch Detection using AI: Application Output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6362D0-B433-A8D7-4B3D-2CB0B16B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22" y="873964"/>
            <a:ext cx="6709619" cy="5406186"/>
          </a:xfrm>
          <a:prstGeom prst="rect">
            <a:avLst/>
          </a:prstGeom>
        </p:spPr>
      </p:pic>
      <p:pic>
        <p:nvPicPr>
          <p:cNvPr id="10" name="Picture 9" descr="A rocket on a platform&#10;&#10;AI-generated content may be incorrect.">
            <a:extLst>
              <a:ext uri="{FF2B5EF4-FFF2-40B4-BE49-F238E27FC236}">
                <a16:creationId xmlns:a16="http://schemas.microsoft.com/office/drawing/2014/main" id="{D5A761AE-48B3-4240-08F1-1F29E1181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3133726"/>
            <a:ext cx="3662992" cy="29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B866-C258-12B2-AD04-D0E565C5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59DBFD-2072-04A9-36CA-6D005796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238415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Process</a:t>
            </a:r>
          </a:p>
        </p:txBody>
      </p:sp>
      <p:pic>
        <p:nvPicPr>
          <p:cNvPr id="22" name="Picture 21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D74234C9-F5B7-1E55-CF50-B416F29D6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845466"/>
            <a:ext cx="6915149" cy="2513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diagram of a flowchart&#10;&#10;AI-generated content may be incorrect.">
            <a:extLst>
              <a:ext uri="{FF2B5EF4-FFF2-40B4-BE49-F238E27FC236}">
                <a16:creationId xmlns:a16="http://schemas.microsoft.com/office/drawing/2014/main" id="{D9B27B15-7AA4-7A12-AD7C-BFE4DC69B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9" y="3555340"/>
            <a:ext cx="6915150" cy="2548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98BC97E-F480-E8AF-823A-AD5007E60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1" y="1835151"/>
            <a:ext cx="2241549" cy="501650"/>
          </a:xfrm>
        </p:spPr>
        <p:txBody>
          <a:bodyPr vert="horz" lIns="0" tIns="0" rIns="0" bIns="0" rtlCol="0" anchor="t">
            <a:noAutofit/>
          </a:bodyPr>
          <a:lstStyle/>
          <a:p>
            <a:pPr algn="ctr">
              <a:buClrTx/>
            </a:pPr>
            <a:r>
              <a:rPr lang="en-US">
                <a:solidFill>
                  <a:schemeClr val="tx1"/>
                </a:solidFill>
              </a:rPr>
              <a:t>First-Pass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734C5AA-FB25-5671-FB40-07C6B4770A30}"/>
              </a:ext>
            </a:extLst>
          </p:cNvPr>
          <p:cNvSpPr txBox="1">
            <a:spLocks/>
          </p:cNvSpPr>
          <p:nvPr/>
        </p:nvSpPr>
        <p:spPr>
          <a:xfrm>
            <a:off x="831851" y="4578771"/>
            <a:ext cx="2241549" cy="501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0C2F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</a:pPr>
            <a:r>
              <a:rPr lang="en-US">
                <a:solidFill>
                  <a:schemeClr val="tx1"/>
                </a:solidFill>
              </a:rPr>
              <a:t>Second-Pass</a:t>
            </a:r>
          </a:p>
        </p:txBody>
      </p:sp>
    </p:spTree>
    <p:extLst>
      <p:ext uri="{BB962C8B-B14F-4D97-AF65-F5344CB8AC3E}">
        <p14:creationId xmlns:p14="http://schemas.microsoft.com/office/powerpoint/2010/main" val="410143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EE6A-B836-8D78-8DC9-17274196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atellite&#10;&#10;AI-generated content may be incorrect.">
            <a:extLst>
              <a:ext uri="{FF2B5EF4-FFF2-40B4-BE49-F238E27FC236}">
                <a16:creationId xmlns:a16="http://schemas.microsoft.com/office/drawing/2014/main" id="{2B598D1F-6C4F-D652-FFED-FCC4F0E0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3" y="1373906"/>
            <a:ext cx="4318144" cy="47665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598150-CDAC-B1AA-85FB-B6AB8037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Phase 2 – IOD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6681EB8-C122-641D-7AA8-C57E70C68C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18817" y="1659642"/>
                <a:ext cx="6841857" cy="4557008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Measurement system cannot get required six independent measurements simultaneously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Requires a series of observations to determine the orbit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Observations are generated based on geodetic latitude and longitude of observation site.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Gauss Angles-Only Method using 3 observations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Estimates position and velocity of object from noisy azimuth and elevation measurements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Gives an initial estimate for the true position and velocity of the RSO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>
                    <a:solidFill>
                      <a:schemeClr val="tx1"/>
                    </a:solidFill>
                  </a:rPr>
                  <a:t> </a:t>
                </a:r>
                <a:r>
                  <a:rPr lang="en-US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give the initial orbital elements (OE)</a:t>
                </a:r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6681EB8-C122-641D-7AA8-C57E70C68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18817" y="1659642"/>
                <a:ext cx="6841857" cy="4557008"/>
              </a:xfrm>
              <a:blipFill>
                <a:blip r:embed="rId4"/>
                <a:stretch>
                  <a:fillRect l="-2496" t="-2005" r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74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DEB0-3716-B9EE-CE48-8393D987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1F68F-BE11-A1FA-196A-AAD52180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IOD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C847973-ED0F-6452-4FEA-38EDD16C1FD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740043" y="1659642"/>
                <a:ext cx="10607407" cy="5198358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algn="ctr">
                  <a:buClrTx/>
                </a:pPr>
                <a:r>
                  <a:rPr lang="en-US" sz="1600" u="sng">
                    <a:solidFill>
                      <a:schemeClr val="tx1"/>
                    </a:solidFill>
                  </a:rPr>
                  <a:t>Given 3 times </a:t>
                </a:r>
                <a14:m>
                  <m:oMath xmlns:m="http://schemas.openxmlformats.org/officeDocument/2006/math"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u="sng">
                    <a:solidFill>
                      <a:schemeClr val="tx1"/>
                    </a:solidFill>
                  </a:rPr>
                  <a:t> and the </a:t>
                </a:r>
                <a:r>
                  <a:rPr lang="en-US" sz="1600" i="1" u="sng">
                    <a:solidFill>
                      <a:schemeClr val="tx1"/>
                    </a:solidFill>
                  </a:rPr>
                  <a:t>azimuth</a:t>
                </a:r>
                <a:r>
                  <a:rPr lang="en-US" sz="1600" u="sng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u="sng">
                    <a:solidFill>
                      <a:schemeClr val="tx1"/>
                    </a:solidFill>
                  </a:rPr>
                  <a:t> and </a:t>
                </a:r>
                <a:r>
                  <a:rPr lang="en-US" sz="1600" i="1" u="sng">
                    <a:solidFill>
                      <a:schemeClr val="tx1"/>
                    </a:solidFill>
                  </a:rPr>
                  <a:t>elevation</a:t>
                </a:r>
                <a:r>
                  <a:rPr lang="en-US" sz="1600" u="sng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600" u="sng">
                    <a:solidFill>
                      <a:schemeClr val="tx1"/>
                    </a:solidFill>
                  </a:rPr>
                  <a:t> angles:</a:t>
                </a: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Get determinant values from observation geometry</a:t>
                </a:r>
              </a:p>
              <a:p>
                <a:pPr lvl="1" algn="ctr">
                  <a:spcAft>
                    <a:spcPts val="120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2, 3</m:t>
                    </m:r>
                  </m:oMath>
                </a14:m>
                <a:r>
                  <a:rPr lang="en-US" sz="120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en-US" sz="1200">
                    <a:solidFill>
                      <a:schemeClr val="tx1"/>
                    </a:solidFill>
                  </a:rPr>
                  <a:t> is the topocentric direction cosine vector</a:t>
                </a: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Find A and B coefficients to compute slant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  <a:p>
                <a:pPr lvl="1" algn="ctr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200">
                    <a:solidFill>
                      <a:schemeClr val="tx1"/>
                    </a:solidFill>
                  </a:rPr>
                  <a:t>   where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>
                    <a:solidFill>
                      <a:schemeClr val="tx1"/>
                    </a:solidFill>
                  </a:rPr>
                  <a:t> is the gravitational parameter of Earth</a:t>
                </a:r>
                <a:endParaRPr lang="en-US" sz="1600" b="1">
                  <a:solidFill>
                    <a:schemeClr val="tx1"/>
                  </a:solidFill>
                </a:endParaRP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  <a:p>
                <a:pPr lvl="1" algn="ctr">
                  <a:buClrTx/>
                </a:pPr>
                <a:r>
                  <a:rPr lang="en-US" sz="1100">
                    <a:solidFill>
                      <a:schemeClr val="tx1"/>
                    </a:solidFill>
                  </a:rPr>
                  <a:t>Need to expand and rearrange to eighth-degree polynomial: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10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100">
                  <a:solidFill>
                    <a:schemeClr val="tx1"/>
                  </a:solidFill>
                </a:endParaRPr>
              </a:p>
              <a:p>
                <a:pPr lvl="1" algn="ctr">
                  <a:buClrTx/>
                </a:pP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100">
                    <a:solidFill>
                      <a:schemeClr val="tx1"/>
                    </a:solidFill>
                  </a:rPr>
                  <a:t>  ,    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b="0">
                    <a:solidFill>
                      <a:schemeClr val="tx1"/>
                    </a:solidFill>
                  </a:rPr>
                  <a:t>   ,   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b="0">
                  <a:solidFill>
                    <a:schemeClr val="tx1"/>
                  </a:solidFill>
                </a:endParaRPr>
              </a:p>
              <a:p>
                <a:pPr marL="457200" indent="-457200" algn="ctr">
                  <a:spcBef>
                    <a:spcPts val="1200"/>
                  </a:spcBef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Use Newton’s method to find roots: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Choose best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and compute ranges</a:t>
                </a: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Find radius vector &amp; calculate Lagrange coefficients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  <a:p>
                <a:pPr marL="457200" indent="-457200" algn="ctr">
                  <a:buClrTx/>
                  <a:buFont typeface="+mj-lt"/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</a:rPr>
                  <a:t>Calculate the velocity at obs. 2 and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) to find orbital elements</a:t>
                </a:r>
              </a:p>
              <a:p>
                <a:pPr algn="ctr">
                  <a:buClrTx/>
                </a:pP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C847973-ED0F-6452-4FEA-38EDD16C1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740043" y="1659642"/>
                <a:ext cx="10607407" cy="5198358"/>
              </a:xfrm>
              <a:blipFill>
                <a:blip r:embed="rId3"/>
                <a:stretch>
                  <a:fillRect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8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5847-3160-391A-3B6F-8F948944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06238-8589-441B-740C-3C3D0427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IOD ISS Test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6F8DA-A5D9-B97D-2F16-9F9AB56A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91" y="4460936"/>
            <a:ext cx="4352659" cy="1216663"/>
          </a:xfrm>
          <a:prstGeom prst="rect">
            <a:avLst/>
          </a:prstGeom>
        </p:spPr>
      </p:pic>
      <p:pic>
        <p:nvPicPr>
          <p:cNvPr id="7" name="Picture 6" descr="A graph with a blue circle and red line&#10;&#10;AI-generated content may be incorrect.">
            <a:extLst>
              <a:ext uri="{FF2B5EF4-FFF2-40B4-BE49-F238E27FC236}">
                <a16:creationId xmlns:a16="http://schemas.microsoft.com/office/drawing/2014/main" id="{17E57262-47B8-CB41-D20D-B3E0794A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6774" r="4537" b="4834"/>
          <a:stretch/>
        </p:blipFill>
        <p:spPr>
          <a:xfrm>
            <a:off x="8547100" y="3858969"/>
            <a:ext cx="2717800" cy="2234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17BE99-4ED9-7433-6059-889ECCADEE8F}"/>
              </a:ext>
            </a:extLst>
          </p:cNvPr>
          <p:cNvSpPr txBox="1"/>
          <p:nvPr/>
        </p:nvSpPr>
        <p:spPr>
          <a:xfrm>
            <a:off x="8458379" y="1015797"/>
            <a:ext cx="2641242" cy="23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Comparison of “true” and IOD orbits</a:t>
            </a:r>
          </a:p>
        </p:txBody>
      </p:sp>
      <p:pic>
        <p:nvPicPr>
          <p:cNvPr id="9" name="Picture 8" descr="A graph of a graph of a point&#10;&#10;AI-generated content may be incorrect.">
            <a:extLst>
              <a:ext uri="{FF2B5EF4-FFF2-40B4-BE49-F238E27FC236}">
                <a16:creationId xmlns:a16="http://schemas.microsoft.com/office/drawing/2014/main" id="{5AA259BC-BF56-3499-F176-A9DA2A476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7812" r="6106" b="5326"/>
          <a:stretch/>
        </p:blipFill>
        <p:spPr>
          <a:xfrm>
            <a:off x="5534473" y="4048774"/>
            <a:ext cx="2632075" cy="1895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C0B206-65A1-FFA8-28D6-4C4FB98EB9A1}"/>
              </a:ext>
            </a:extLst>
          </p:cNvPr>
          <p:cNvSpPr txBox="1"/>
          <p:nvPr/>
        </p:nvSpPr>
        <p:spPr>
          <a:xfrm>
            <a:off x="5810161" y="999815"/>
            <a:ext cx="220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Observation points as seen from radar on Earth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336F95-AA3F-EE56-CFAA-2DA040364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14299" y="4852734"/>
            <a:ext cx="1835149" cy="437784"/>
          </a:xfrm>
        </p:spPr>
        <p:txBody>
          <a:bodyPr/>
          <a:lstStyle/>
          <a:p>
            <a:pPr algn="ctr"/>
            <a:r>
              <a:rPr lang="en-US"/>
              <a:t>Second Pass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A0C4084-426E-A384-088B-D87824068566}"/>
              </a:ext>
            </a:extLst>
          </p:cNvPr>
          <p:cNvSpPr txBox="1">
            <a:spLocks/>
          </p:cNvSpPr>
          <p:nvPr/>
        </p:nvSpPr>
        <p:spPr>
          <a:xfrm rot="16200000">
            <a:off x="-114298" y="2497453"/>
            <a:ext cx="1835149" cy="4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0C2F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First Pass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1C7511-44C0-4BC0-3644-9D95D2E0A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91" y="2119197"/>
            <a:ext cx="4352659" cy="1201853"/>
          </a:xfrm>
          <a:prstGeom prst="rect">
            <a:avLst/>
          </a:prstGeom>
        </p:spPr>
      </p:pic>
      <p:pic>
        <p:nvPicPr>
          <p:cNvPr id="20" name="Picture 19" descr="A diagram of a sphere&#10;&#10;AI-generated content may be incorrect.">
            <a:extLst>
              <a:ext uri="{FF2B5EF4-FFF2-40B4-BE49-F238E27FC236}">
                <a16:creationId xmlns:a16="http://schemas.microsoft.com/office/drawing/2014/main" id="{C0AC5F15-2BD8-5546-F9DE-C07546916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6342" r="2209" b="4756"/>
          <a:stretch/>
        </p:blipFill>
        <p:spPr>
          <a:xfrm>
            <a:off x="8547100" y="1486764"/>
            <a:ext cx="2717800" cy="2177397"/>
          </a:xfrm>
          <a:prstGeom prst="rect">
            <a:avLst/>
          </a:prstGeom>
        </p:spPr>
      </p:pic>
      <p:pic>
        <p:nvPicPr>
          <p:cNvPr id="22" name="Picture 21" descr="A graph of a graph of a point&#10;&#10;AI-generated content may be incorrect.">
            <a:extLst>
              <a:ext uri="{FF2B5EF4-FFF2-40B4-BE49-F238E27FC236}">
                <a16:creationId xmlns:a16="http://schemas.microsoft.com/office/drawing/2014/main" id="{43CD904A-8AFE-C56B-309C-6AB36D0BD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7812" r="6106" b="5326"/>
          <a:stretch/>
        </p:blipFill>
        <p:spPr>
          <a:xfrm>
            <a:off x="5534473" y="1768528"/>
            <a:ext cx="2632075" cy="18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3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9932B-BEC7-2EF6-64FA-B68B03EC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51F7B-96EE-5B7A-E791-BCE9DB6E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Phase 3 – Orbit Refinement (GLSDC)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 Placeholder 77">
                <a:extLst>
                  <a:ext uri="{FF2B5EF4-FFF2-40B4-BE49-F238E27FC236}">
                    <a16:creationId xmlns:a16="http://schemas.microsoft.com/office/drawing/2014/main" id="{3F52142A-A0C5-88AF-6553-203FBFEF723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65549" y="1659642"/>
                <a:ext cx="7581901" cy="4578348"/>
              </a:xfrm>
            </p:spPr>
            <p:txBody>
              <a:bodyPr/>
              <a:lstStyle/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Uses iterative least squares correction to refine initial orbit determination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Minimizes error between predicted orbit (IOD) and observed measurements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Incorporates full dynamics via state transition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Builds Jacobian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to relate measurement sensitivity to state</a:t>
                </a:r>
              </a:p>
              <a:p>
                <a:pPr marL="342900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Converges when residual error is below threshold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/>
                  <a:t>If not converged, updates states using: </a:t>
                </a:r>
                <a:endParaRPr lang="en-US" b="0" i="0">
                  <a:latin typeface="Cambria Math" panose="02040503050406030204" pitchFamily="18" charset="0"/>
                </a:endParaRP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b="1"/>
              </a:p>
            </p:txBody>
          </p:sp>
        </mc:Choice>
        <mc:Fallback>
          <p:sp>
            <p:nvSpPr>
              <p:cNvPr id="78" name="Text Placeholder 77">
                <a:extLst>
                  <a:ext uri="{FF2B5EF4-FFF2-40B4-BE49-F238E27FC236}">
                    <a16:creationId xmlns:a16="http://schemas.microsoft.com/office/drawing/2014/main" id="{3F52142A-A0C5-88AF-6553-203FBFEF7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65549" y="1659642"/>
                <a:ext cx="7581901" cy="4578348"/>
              </a:xfrm>
              <a:blipFill>
                <a:blip r:embed="rId3"/>
                <a:stretch>
                  <a:fillRect l="-2333" t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D65C3B81-BB2A-7F8D-808B-CBB066C5C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1" y="1659641"/>
            <a:ext cx="2787983" cy="45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78D7-A6E7-F718-FCF4-6979857C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7EF2AC-F903-0121-5B27-38F88B2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GLSDC ISS Test Case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EF5E058-2F5D-E699-285D-0804D3DA6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181716" y="2490865"/>
            <a:ext cx="1625599" cy="508946"/>
          </a:xfrm>
        </p:spPr>
        <p:txBody>
          <a:bodyPr/>
          <a:lstStyle/>
          <a:p>
            <a:pPr algn="ctr"/>
            <a:r>
              <a:rPr lang="en-US"/>
              <a:t>First Pass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C05C4-8B96-F5E6-3537-9962C681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22" y="2128714"/>
            <a:ext cx="5954525" cy="1166936"/>
          </a:xfrm>
          <a:prstGeom prst="rect">
            <a:avLst/>
          </a:prstGeom>
        </p:spPr>
      </p:pic>
      <p:sp>
        <p:nvSpPr>
          <p:cNvPr id="5" name="Text Placeholder 77">
            <a:extLst>
              <a:ext uri="{FF2B5EF4-FFF2-40B4-BE49-F238E27FC236}">
                <a16:creationId xmlns:a16="http://schemas.microsoft.com/office/drawing/2014/main" id="{0761C3A3-FD80-EFD9-AAD0-F8BC43114789}"/>
              </a:ext>
            </a:extLst>
          </p:cNvPr>
          <p:cNvSpPr txBox="1">
            <a:spLocks/>
          </p:cNvSpPr>
          <p:nvPr/>
        </p:nvSpPr>
        <p:spPr>
          <a:xfrm rot="16200000">
            <a:off x="14433" y="4728247"/>
            <a:ext cx="1960166" cy="508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0C2F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Second Pass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344E-8824-FA98-D2C9-8BF7F040D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21" y="4399252"/>
            <a:ext cx="5954526" cy="1166936"/>
          </a:xfrm>
          <a:prstGeom prst="rect">
            <a:avLst/>
          </a:prstGeom>
        </p:spPr>
      </p:pic>
      <p:pic>
        <p:nvPicPr>
          <p:cNvPr id="9" name="Picture 8" descr="A graph with a blue circle and red line&#10;&#10;AI-generated content may be incorrect.">
            <a:extLst>
              <a:ext uri="{FF2B5EF4-FFF2-40B4-BE49-F238E27FC236}">
                <a16:creationId xmlns:a16="http://schemas.microsoft.com/office/drawing/2014/main" id="{7E567511-4D95-8638-4CC8-75E18CA5B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7456" r="4399" b="4439"/>
          <a:stretch/>
        </p:blipFill>
        <p:spPr>
          <a:xfrm>
            <a:off x="8077116" y="1564597"/>
            <a:ext cx="2763713" cy="2279139"/>
          </a:xfrm>
          <a:prstGeom prst="rect">
            <a:avLst/>
          </a:prstGeom>
        </p:spPr>
      </p:pic>
      <p:pic>
        <p:nvPicPr>
          <p:cNvPr id="11" name="Picture 10" descr="A graph with a blue circle and a red line&#10;&#10;AI-generated content may be incorrect.">
            <a:extLst>
              <a:ext uri="{FF2B5EF4-FFF2-40B4-BE49-F238E27FC236}">
                <a16:creationId xmlns:a16="http://schemas.microsoft.com/office/drawing/2014/main" id="{F24D1C63-7272-BC2C-FAEC-5CED3BB41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8121" r="5113" b="4603"/>
          <a:stretch/>
        </p:blipFill>
        <p:spPr>
          <a:xfrm>
            <a:off x="8077116" y="3843736"/>
            <a:ext cx="2763713" cy="2277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DF93A3-3A36-2B84-29B6-7C274A7E5E24}"/>
              </a:ext>
            </a:extLst>
          </p:cNvPr>
          <p:cNvSpPr txBox="1"/>
          <p:nvPr/>
        </p:nvSpPr>
        <p:spPr>
          <a:xfrm>
            <a:off x="8077116" y="1175734"/>
            <a:ext cx="264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Comparison of “true” and GLSDC orbits</a:t>
            </a:r>
          </a:p>
        </p:txBody>
      </p:sp>
    </p:spTree>
    <p:extLst>
      <p:ext uri="{BB962C8B-B14F-4D97-AF65-F5344CB8AC3E}">
        <p14:creationId xmlns:p14="http://schemas.microsoft.com/office/powerpoint/2010/main" val="343241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75C0-CDAE-89AD-A560-52AB5C6B6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92B8F-9DB2-EDDD-4EAC-EADAAFEC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Phase 4 – Propagate Point Cloud (AMC)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4649684-19A2-72FD-DCB2-C73E172C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281941"/>
            <a:ext cx="7689850" cy="316573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7F8A60-CF23-F45E-16B8-85FBA99A7458}"/>
              </a:ext>
            </a:extLst>
          </p:cNvPr>
          <p:cNvSpPr txBox="1">
            <a:spLocks/>
          </p:cNvSpPr>
          <p:nvPr/>
        </p:nvSpPr>
        <p:spPr>
          <a:xfrm>
            <a:off x="8216900" y="1730118"/>
            <a:ext cx="3130550" cy="4924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0C2F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buFont typeface="Arial"/>
              <a:buChar char="•"/>
            </a:pPr>
            <a:r>
              <a:rPr lang="en-US" sz="1800">
                <a:cs typeface="Arial"/>
              </a:rPr>
              <a:t>Represent the initial sensor uncertainty as a point cloud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>
                <a:cs typeface="Arial"/>
              </a:rPr>
              <a:t>Propagate point cloud forward in time</a:t>
            </a:r>
          </a:p>
          <a:p>
            <a:pPr marL="285750" indent="-285750">
              <a:spcBef>
                <a:spcPct val="20000"/>
              </a:spcBef>
              <a:buClrTx/>
              <a:buFont typeface="Arial,Sans-Serif"/>
              <a:buChar char="•"/>
            </a:pPr>
            <a:r>
              <a:rPr lang="en-US" sz="1800">
                <a:cs typeface="Arial"/>
              </a:rPr>
              <a:t>Feed point cloud into AMC tool to propagate orbits forward in time</a:t>
            </a:r>
          </a:p>
          <a:p>
            <a:pPr marL="742950" lvl="1" indent="-285750">
              <a:spcBef>
                <a:spcPts val="600"/>
              </a:spcBef>
              <a:buClrTx/>
              <a:buFont typeface="Arial,Sans-Serif"/>
              <a:buChar char="•"/>
            </a:pPr>
            <a:r>
              <a:rPr lang="en-US">
                <a:cs typeface="Arial"/>
              </a:rPr>
              <a:t>Bootstrapping algorithm to create a pseudo-mean and recalculate the standard deviation</a:t>
            </a:r>
          </a:p>
          <a:p>
            <a:pPr marL="742950" lvl="1" indent="-285750">
              <a:spcBef>
                <a:spcPts val="600"/>
              </a:spcBef>
              <a:buClrTx/>
              <a:buFont typeface="Arial,Sans-Serif"/>
              <a:buChar char="•"/>
            </a:pPr>
            <a:r>
              <a:rPr lang="en-US">
                <a:cs typeface="Arial"/>
              </a:rPr>
              <a:t>More particles can be created if standard deviation is too large</a:t>
            </a:r>
          </a:p>
          <a:p>
            <a:pPr marL="742950" lvl="1" indent="-285750">
              <a:spcBef>
                <a:spcPts val="600"/>
              </a:spcBef>
              <a:buClrTx/>
              <a:buFont typeface="Arial,Sans-Serif"/>
              <a:buChar char="•"/>
            </a:pPr>
            <a:r>
              <a:rPr lang="en-US">
                <a:cs typeface="Arial"/>
              </a:rPr>
              <a:t>Runs until the output falls within the bounds of an expected standard deviation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0068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1A758-4EB9-274C-F9CD-57484276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016FF8-4A8C-7E0A-C9EA-4A1050C0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AMC ISS Test Case</a:t>
            </a:r>
          </a:p>
        </p:txBody>
      </p:sp>
      <p:pic>
        <p:nvPicPr>
          <p:cNvPr id="2" name="Picture 1" descr="A diagram of a cloud&#10;&#10;AI-generated content may be incorrect.">
            <a:extLst>
              <a:ext uri="{FF2B5EF4-FFF2-40B4-BE49-F238E27FC236}">
                <a16:creationId xmlns:a16="http://schemas.microsoft.com/office/drawing/2014/main" id="{91E63638-61B6-FD94-F857-44B1D6FFE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69" y="3801667"/>
            <a:ext cx="2737699" cy="2161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diagram&#10;&#10;AI-generated content may be incorrect.">
            <a:extLst>
              <a:ext uri="{FF2B5EF4-FFF2-40B4-BE49-F238E27FC236}">
                <a16:creationId xmlns:a16="http://schemas.microsoft.com/office/drawing/2014/main" id="{9BC45768-DE92-61F4-48A0-145564D9C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484" y="3811411"/>
            <a:ext cx="2742529" cy="2155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diagram of a point cloud&#10;&#10;AI-generated content may be incorrect.">
            <a:extLst>
              <a:ext uri="{FF2B5EF4-FFF2-40B4-BE49-F238E27FC236}">
                <a16:creationId xmlns:a16="http://schemas.microsoft.com/office/drawing/2014/main" id="{6463BB15-253D-C2BD-1921-F07C3EE0F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1" y="1642641"/>
            <a:ext cx="2733943" cy="2157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point of cloud&#10;&#10;AI-generated content may be incorrect.">
            <a:extLst>
              <a:ext uri="{FF2B5EF4-FFF2-40B4-BE49-F238E27FC236}">
                <a16:creationId xmlns:a16="http://schemas.microsoft.com/office/drawing/2014/main" id="{8FBB243B-A45C-7E6E-7FEC-B70140073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590" y="1639188"/>
            <a:ext cx="2737029" cy="2157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7DF611-8799-06E0-B8C5-AF5513F78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098" y="2390462"/>
            <a:ext cx="4572268" cy="3663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894A8-EB46-8411-F48E-7FCA8B508689}"/>
              </a:ext>
            </a:extLst>
          </p:cNvPr>
          <p:cNvSpPr txBox="1"/>
          <p:nvPr/>
        </p:nvSpPr>
        <p:spPr>
          <a:xfrm>
            <a:off x="6356416" y="1456053"/>
            <a:ext cx="52164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Accuracy increases with the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174580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7671-D501-CFEA-A102-2D2CABBB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41E0C-8A52-B0E2-C425-29FEE002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Phase 5 – Filtering (KF)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D1C32-8EB8-C38B-430E-67AB96D1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042" y="1755322"/>
            <a:ext cx="8632557" cy="413385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Refine the predicted orbit by fusing propagated and observed data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Use a Discrete-Time Linear Kalman Filter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Inputs: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Propagated mean and covariance from AMC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Second-pass state estimate from GLSDC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Sensor noise matrix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Outputs: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Updated state vector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Updated covariance matrix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Ultimately reduces uncertainty and noise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Provide a more accurate state vector for final reacquisition comparison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40D26-450E-1F0E-E1A0-6E92DF68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99" y="2985024"/>
            <a:ext cx="5365485" cy="12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C307-97ED-337E-1457-CDA234707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74D12-4032-7401-3F56-7F7EE3D10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2" y="1831558"/>
            <a:ext cx="7133817" cy="4535714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sz="2200"/>
          </a:p>
          <a:p>
            <a:pPr marL="342900" indent="-342900">
              <a:buChar char="•"/>
            </a:pPr>
            <a:endParaRPr lang="en-US" sz="2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6EA5C-71B3-C052-41AA-5E53989D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 Space Domain Awareness (SDA)</a:t>
            </a:r>
          </a:p>
        </p:txBody>
      </p:sp>
      <p:pic>
        <p:nvPicPr>
          <p:cNvPr id="1028" name="Picture 4" descr="Space Situational Awareness in Low Earth Orbit | spacetech-ssa">
            <a:extLst>
              <a:ext uri="{FF2B5EF4-FFF2-40B4-BE49-F238E27FC236}">
                <a16:creationId xmlns:a16="http://schemas.microsoft.com/office/drawing/2014/main" id="{37AB410F-F2B5-8845-7696-77E62460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1831558"/>
            <a:ext cx="4294188" cy="4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78D39-6580-2717-EED7-04565BC2D926}"/>
              </a:ext>
            </a:extLst>
          </p:cNvPr>
          <p:cNvSpPr txBox="1"/>
          <p:nvPr/>
        </p:nvSpPr>
        <p:spPr>
          <a:xfrm>
            <a:off x="7053262" y="5834772"/>
            <a:ext cx="429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14444"/>
                </a:solidFill>
                <a:ea typeface="+mn-lt"/>
                <a:cs typeface="+mn-lt"/>
              </a:rPr>
              <a:t>Anthropogenic Space objects in Low Earth Orbit</a:t>
            </a:r>
            <a:r>
              <a:rPr lang="en-US" sz="1600" baseline="30000">
                <a:solidFill>
                  <a:srgbClr val="414444"/>
                </a:solidFill>
                <a:ea typeface="+mn-lt"/>
                <a:cs typeface="+mn-lt"/>
              </a:rPr>
              <a:t>1</a:t>
            </a:r>
            <a:endParaRPr lang="en-US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5E1DA-9817-BBDC-711B-88165C2BABC9}"/>
              </a:ext>
            </a:extLst>
          </p:cNvPr>
          <p:cNvSpPr txBox="1"/>
          <p:nvPr/>
        </p:nvSpPr>
        <p:spPr>
          <a:xfrm>
            <a:off x="412750" y="6586750"/>
            <a:ext cx="688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300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1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Image Source: “Space Situational Awareness in Low Earth Orbit,” </a:t>
            </a:r>
            <a:r>
              <a:rPr lang="en-US" sz="1000" i="1" err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spacetech-ssa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, 2025. https://ibm.github.io/spacetech-ssa/.</a:t>
            </a:r>
            <a:endParaRPr lang="en-US" b="0" i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A33DF-71F1-155E-0123-E1B65F015693}"/>
              </a:ext>
            </a:extLst>
          </p:cNvPr>
          <p:cNvSpPr txBox="1"/>
          <p:nvPr/>
        </p:nvSpPr>
        <p:spPr>
          <a:xfrm>
            <a:off x="1171443" y="5438009"/>
            <a:ext cx="53377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Necessity to maintain catalog of each object over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A1F04-B082-E4D9-43C7-5A907BFBBE07}"/>
              </a:ext>
            </a:extLst>
          </p:cNvPr>
          <p:cNvSpPr txBox="1"/>
          <p:nvPr/>
        </p:nvSpPr>
        <p:spPr>
          <a:xfrm>
            <a:off x="740040" y="1831091"/>
            <a:ext cx="6313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40,000 objects are tracked by space surveillance networks (SSN) [1].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11,000 are active payloads.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 actual number &gt;1 cm estimated to be over 1.2 million [1].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SSN operates a global network of ground-based radars.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Difficult to accurately track each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Poses significant national security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4150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A1A4-D084-B9A7-8C7C-1CFB486F4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8FD95E-8510-72FF-7859-50C0D51D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8" y="3460728"/>
            <a:ext cx="3324225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BC94F-B3AE-BFFE-A55A-39B03061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58" y="3460728"/>
            <a:ext cx="3343275" cy="2524125"/>
          </a:xfrm>
          <a:prstGeom prst="rect">
            <a:avLst/>
          </a:prstGeom>
        </p:spPr>
      </p:pic>
      <p:pic>
        <p:nvPicPr>
          <p:cNvPr id="3" name="Picture 2" descr="A diagram of a planet&#10;&#10;AI-generated content may be incorrect.">
            <a:extLst>
              <a:ext uri="{FF2B5EF4-FFF2-40B4-BE49-F238E27FC236}">
                <a16:creationId xmlns:a16="http://schemas.microsoft.com/office/drawing/2014/main" id="{90A8411B-7BC0-D6E0-D9CE-23CFB616B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24" y="3341665"/>
            <a:ext cx="3638550" cy="2762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822884-4AD7-1C05-6457-7BA48231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Filtering ISS Test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196B2-6587-373A-6DC8-CE779CCFE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042" y="1755322"/>
            <a:ext cx="8632557" cy="413385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After implementing the Kalman Filter, the updated state vector seems appropriate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Overcorrection for velocity – point of future work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Orbit comparison shows all three orbits are nearly indistinguishable</a:t>
            </a:r>
          </a:p>
        </p:txBody>
      </p:sp>
    </p:spTree>
    <p:extLst>
      <p:ext uri="{BB962C8B-B14F-4D97-AF65-F5344CB8AC3E}">
        <p14:creationId xmlns:p14="http://schemas.microsoft.com/office/powerpoint/2010/main" val="224467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A7467-5800-7C22-3391-42B4AFF3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99550-E343-F3A3-C1E5-D83E50553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2" y="1831558"/>
            <a:ext cx="7133817" cy="4535714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sz="2200"/>
          </a:p>
          <a:p>
            <a:pPr marL="342900" indent="-342900">
              <a:buChar char="•"/>
            </a:pPr>
            <a:endParaRPr lang="en-US" sz="2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6E954-4948-CA63-9FE0-1C1E39C1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Conclusions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5702D0-C994-64BD-D430-DA44AAF1469E}"/>
              </a:ext>
            </a:extLst>
          </p:cNvPr>
          <p:cNvGrpSpPr/>
          <p:nvPr/>
        </p:nvGrpSpPr>
        <p:grpSpPr>
          <a:xfrm>
            <a:off x="644960" y="5047958"/>
            <a:ext cx="10702490" cy="1158955"/>
            <a:chOff x="831853" y="4695744"/>
            <a:chExt cx="10702490" cy="115895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BDE334-24A2-DF06-B4CE-51B7240E8391}"/>
                </a:ext>
              </a:extLst>
            </p:cNvPr>
            <p:cNvSpPr/>
            <p:nvPr/>
          </p:nvSpPr>
          <p:spPr>
            <a:xfrm>
              <a:off x="831853" y="4705350"/>
              <a:ext cx="707914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Identify Launch &amp; Classify Rocket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117BB2-D307-1F59-B057-CB66C8FA5F08}"/>
                </a:ext>
              </a:extLst>
            </p:cNvPr>
            <p:cNvSpPr/>
            <p:nvPr/>
          </p:nvSpPr>
          <p:spPr>
            <a:xfrm>
              <a:off x="2315155" y="4700547"/>
              <a:ext cx="635007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Object in Orbit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C2E0DF-2124-9064-C13C-14F279F72CC5}"/>
                </a:ext>
              </a:extLst>
            </p:cNvPr>
            <p:cNvSpPr/>
            <p:nvPr/>
          </p:nvSpPr>
          <p:spPr>
            <a:xfrm>
              <a:off x="3725549" y="4700547"/>
              <a:ext cx="83308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Produce Single Pass IOD from Sensor Data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93CE93B-2A3A-E891-12CF-B65ECA9462AC}"/>
                </a:ext>
              </a:extLst>
            </p:cNvPr>
            <p:cNvSpPr/>
            <p:nvPr/>
          </p:nvSpPr>
          <p:spPr>
            <a:xfrm>
              <a:off x="2997733" y="4987881"/>
              <a:ext cx="680245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RSO Acquired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18198E0-4A56-B36D-FC43-1191F2A62F17}"/>
                </a:ext>
              </a:extLst>
            </p:cNvPr>
            <p:cNvSpPr/>
            <p:nvPr/>
          </p:nvSpPr>
          <p:spPr>
            <a:xfrm>
              <a:off x="1587338" y="4987881"/>
              <a:ext cx="680246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Simulate Launch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27335DF-D1AA-E9D6-552E-B07D024C53E7}"/>
                </a:ext>
              </a:extLst>
            </p:cNvPr>
            <p:cNvSpPr/>
            <p:nvPr/>
          </p:nvSpPr>
          <p:spPr>
            <a:xfrm>
              <a:off x="4604448" y="4992559"/>
              <a:ext cx="686264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Refine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570B968-973E-8AF8-4A96-00A08C309353}"/>
                </a:ext>
              </a:extLst>
            </p:cNvPr>
            <p:cNvSpPr/>
            <p:nvPr/>
          </p:nvSpPr>
          <p:spPr>
            <a:xfrm>
              <a:off x="5330881" y="4700547"/>
              <a:ext cx="112854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Use GLSDC for Orbit Determination (OD)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AA2B36E-8133-8500-C56B-66180BC39F73}"/>
                </a:ext>
              </a:extLst>
            </p:cNvPr>
            <p:cNvSpPr/>
            <p:nvPr/>
          </p:nvSpPr>
          <p:spPr>
            <a:xfrm>
              <a:off x="6498967" y="4986209"/>
              <a:ext cx="719914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Propagate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B2F9C4-A912-EA47-B220-DE0E1E84B243}"/>
                </a:ext>
              </a:extLst>
            </p:cNvPr>
            <p:cNvSpPr/>
            <p:nvPr/>
          </p:nvSpPr>
          <p:spPr>
            <a:xfrm>
              <a:off x="7259492" y="4705224"/>
              <a:ext cx="964956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Model Probalistic Distribution of Future States Using AMC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AC4A214-EBDD-7F4B-3161-70547DD3E849}"/>
                </a:ext>
              </a:extLst>
            </p:cNvPr>
            <p:cNvSpPr/>
            <p:nvPr/>
          </p:nvSpPr>
          <p:spPr>
            <a:xfrm>
              <a:off x="8264617" y="4994018"/>
              <a:ext cx="679121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EB313FF-9B8E-8438-BA85-FD5070224428}"/>
                </a:ext>
              </a:extLst>
            </p:cNvPr>
            <p:cNvSpPr/>
            <p:nvPr/>
          </p:nvSpPr>
          <p:spPr>
            <a:xfrm>
              <a:off x="8983907" y="4705224"/>
              <a:ext cx="74425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Kalman Filtering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51C4894B-D6BB-6729-40D8-C5958766D6D6}"/>
                </a:ext>
              </a:extLst>
            </p:cNvPr>
            <p:cNvSpPr/>
            <p:nvPr/>
          </p:nvSpPr>
          <p:spPr>
            <a:xfrm>
              <a:off x="9768327" y="4994018"/>
              <a:ext cx="679121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Compare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D04BDBD-6E4C-C421-288E-0EE82B8577B0}"/>
                </a:ext>
              </a:extLst>
            </p:cNvPr>
            <p:cNvSpPr/>
            <p:nvPr/>
          </p:nvSpPr>
          <p:spPr>
            <a:xfrm>
              <a:off x="10487617" y="4695744"/>
              <a:ext cx="1046726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Determine Reacquisition</a:t>
              </a:r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0D84934-D502-D383-C3D2-1A362D670334}"/>
              </a:ext>
            </a:extLst>
          </p:cNvPr>
          <p:cNvSpPr txBox="1">
            <a:spLocks/>
          </p:cNvSpPr>
          <p:nvPr/>
        </p:nvSpPr>
        <p:spPr>
          <a:xfrm>
            <a:off x="740042" y="1755322"/>
            <a:ext cx="8632557" cy="4133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0C2F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C2F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600" b="1">
                <a:solidFill>
                  <a:schemeClr val="tx1"/>
                </a:solidFill>
              </a:rPr>
              <a:t>Key Takeaways: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Developed a multi-stage reacquisition framework for RSOs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Successfully reacquired the object in a simulated two-pass ISS scenario</a:t>
            </a:r>
          </a:p>
          <a:p>
            <a:pPr>
              <a:buClrTx/>
            </a:pPr>
            <a:r>
              <a:rPr lang="en-US" sz="1600" b="1">
                <a:solidFill>
                  <a:schemeClr val="tx1"/>
                </a:solidFill>
              </a:rPr>
              <a:t>Limitations: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Artificially generated sensor data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Launch classification accuracy needs improvement</a:t>
            </a:r>
          </a:p>
          <a:p>
            <a:pPr>
              <a:buClrTx/>
            </a:pPr>
            <a:r>
              <a:rPr lang="en-US" sz="1600" b="1">
                <a:solidFill>
                  <a:schemeClr val="tx1"/>
                </a:solidFill>
              </a:rPr>
              <a:t>Impact: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Demonstrated feasibility of automated space object reacquisition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Scalable to real-world SSN</a:t>
            </a:r>
          </a:p>
        </p:txBody>
      </p:sp>
    </p:spTree>
    <p:extLst>
      <p:ext uri="{BB962C8B-B14F-4D97-AF65-F5344CB8AC3E}">
        <p14:creationId xmlns:p14="http://schemas.microsoft.com/office/powerpoint/2010/main" val="226406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54A34-630A-7E1C-FF6A-056419CD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61C23-F4D3-EB03-1F06-8FE208FD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Future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98DA7-915E-A3DA-8C4D-C9B8F511F9DE}"/>
              </a:ext>
            </a:extLst>
          </p:cNvPr>
          <p:cNvSpPr txBox="1"/>
          <p:nvPr/>
        </p:nvSpPr>
        <p:spPr>
          <a:xfrm>
            <a:off x="740043" y="1764831"/>
            <a:ext cx="55528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414443"/>
                </a:solidFill>
                <a:latin typeface="Buckeye Sans 2"/>
              </a:rPr>
              <a:t>High Priority:</a:t>
            </a:r>
            <a:r>
              <a:rPr lang="en-US" sz="2000">
                <a:solidFill>
                  <a:srgbClr val="414443"/>
                </a:solidFill>
                <a:latin typeface="Buckeye Sans 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Collect data-driven sensor feedback to improve detection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Employ SSN into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Implement intent characterization after reacquisition</a:t>
            </a:r>
          </a:p>
          <a:p>
            <a:r>
              <a:rPr lang="en-US" sz="2000" b="1">
                <a:solidFill>
                  <a:srgbClr val="414443"/>
                </a:solidFill>
                <a:latin typeface="Buckeye Sans 2"/>
              </a:rPr>
              <a:t>Low Priority: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Apply generalized theory to maneuver detection with relative spacecraft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Extend kill-chain to maneuvering or low-thrust space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Explore nonlinear or adaptive Kalman filters (EKF/UKF)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14443"/>
                </a:solidFill>
                <a:latin typeface="Buckeye Sans 2"/>
              </a:rPr>
              <a:t>Automate full end-to-end reacquisition pipeline</a:t>
            </a:r>
          </a:p>
        </p:txBody>
      </p:sp>
      <p:pic>
        <p:nvPicPr>
          <p:cNvPr id="1026" name="Picture 2" descr="Orbit determination for space situational awareness: A survey -  ScienceDirect">
            <a:extLst>
              <a:ext uri="{FF2B5EF4-FFF2-40B4-BE49-F238E27FC236}">
                <a16:creationId xmlns:a16="http://schemas.microsoft.com/office/drawing/2014/main" id="{9FAF148A-FAAC-2C34-71C5-D28E1B5A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1" y="1764831"/>
            <a:ext cx="41783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3EDED-CD77-BB79-4E30-393BAE109681}"/>
              </a:ext>
            </a:extLst>
          </p:cNvPr>
          <p:cNvSpPr txBox="1"/>
          <p:nvPr/>
        </p:nvSpPr>
        <p:spPr>
          <a:xfrm>
            <a:off x="6397626" y="5943131"/>
            <a:ext cx="42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Showcase of SSN orbit determination subcategories [8].</a:t>
            </a:r>
          </a:p>
        </p:txBody>
      </p:sp>
    </p:spTree>
    <p:extLst>
      <p:ext uri="{BB962C8B-B14F-4D97-AF65-F5344CB8AC3E}">
        <p14:creationId xmlns:p14="http://schemas.microsoft.com/office/powerpoint/2010/main" val="367909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51CA-E75B-2F7A-7589-4A284F15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D5CBC5-B3E2-1FB6-E80A-7C83A979A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992048"/>
            <a:ext cx="5721350" cy="387642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Dr. Mrinal Kumar, MAE</a:t>
            </a:r>
          </a:p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Dr. Brian Ritchie, MAE</a:t>
            </a:r>
          </a:p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Rondale Balo, PhD AE</a:t>
            </a:r>
          </a:p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Sriram Narayanan, PhD AE</a:t>
            </a:r>
          </a:p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Troy Krizak, PhD AE</a:t>
            </a:r>
          </a:p>
          <a:p>
            <a:pPr marL="342900" indent="-342900">
              <a:buChar char="•"/>
            </a:pPr>
            <a:r>
              <a:rPr lang="en-US" sz="1800">
                <a:latin typeface="Buckeye Sans 2"/>
              </a:rPr>
              <a:t>Laboratory for Autonomy in Data-Driven and Complex Systems (LADDCS)</a:t>
            </a:r>
          </a:p>
          <a:p>
            <a:pPr marL="342900" indent="-342900">
              <a:buChar char="•"/>
            </a:pPr>
            <a:r>
              <a:rPr lang="en-US" sz="1800" err="1">
                <a:latin typeface="Buckeye Sans 2"/>
              </a:rPr>
              <a:t>PointPro</a:t>
            </a:r>
            <a:r>
              <a:rPr lang="en-US" sz="1800">
                <a:latin typeface="Buckeye Sans 2"/>
              </a:rPr>
              <a:t> USA in conjunction with SDA TAP Lab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059FA-EA8F-7F44-7973-B52D57F6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Acknowledgements</a:t>
            </a:r>
            <a:endParaRPr lang="en-US"/>
          </a:p>
        </p:txBody>
      </p:sp>
      <p:pic>
        <p:nvPicPr>
          <p:cNvPr id="5" name="Picture 4" descr="A room with a few computers and a shelf with lights&#10;&#10;AI-generated content may be incorrect.">
            <a:extLst>
              <a:ext uri="{FF2B5EF4-FFF2-40B4-BE49-F238E27FC236}">
                <a16:creationId xmlns:a16="http://schemas.microsoft.com/office/drawing/2014/main" id="{B922324D-DD9E-D9D4-5FBA-2FEAEB88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67586" y="4048186"/>
            <a:ext cx="2793999" cy="2099661"/>
          </a:xfrm>
          <a:prstGeom prst="rect">
            <a:avLst/>
          </a:prstGeom>
        </p:spPr>
      </p:pic>
      <p:pic>
        <p:nvPicPr>
          <p:cNvPr id="5122" name="Picture 2" descr="Welcome to the Aerospace Research Center | Aerospace Research Center">
            <a:extLst>
              <a:ext uri="{FF2B5EF4-FFF2-40B4-BE49-F238E27FC236}">
                <a16:creationId xmlns:a16="http://schemas.microsoft.com/office/drawing/2014/main" id="{71140998-E714-E290-33B4-DDAA58CF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7" y="1471172"/>
            <a:ext cx="4079875" cy="22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AE7FD6-3331-6926-F465-0F89772297C2}"/>
              </a:ext>
            </a:extLst>
          </p:cNvPr>
          <p:cNvSpPr txBox="1"/>
          <p:nvPr/>
        </p:nvSpPr>
        <p:spPr>
          <a:xfrm>
            <a:off x="6724647" y="3767455"/>
            <a:ext cx="407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Ohio State University Aerospace Research Center (ARC)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7A310-B4BC-EFE5-5C34-323E73916E6F}"/>
              </a:ext>
            </a:extLst>
          </p:cNvPr>
          <p:cNvSpPr txBox="1"/>
          <p:nvPr/>
        </p:nvSpPr>
        <p:spPr>
          <a:xfrm>
            <a:off x="7367586" y="6147848"/>
            <a:ext cx="279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LADDCS Laboratory</a:t>
            </a:r>
          </a:p>
        </p:txBody>
      </p:sp>
    </p:spTree>
    <p:extLst>
      <p:ext uri="{BB962C8B-B14F-4D97-AF65-F5344CB8AC3E}">
        <p14:creationId xmlns:p14="http://schemas.microsoft.com/office/powerpoint/2010/main" val="329566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8DEA-B3D5-089D-B80B-0ACC2180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References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62168-E4AA-2786-4C01-E74ED32683E4}"/>
              </a:ext>
            </a:extLst>
          </p:cNvPr>
          <p:cNvSpPr txBox="1"/>
          <p:nvPr/>
        </p:nvSpPr>
        <p:spPr>
          <a:xfrm>
            <a:off x="848492" y="1884947"/>
            <a:ext cx="1092155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Buckeye Sans 2"/>
              </a:rPr>
              <a:t>[1] “ESA Space </a:t>
            </a:r>
            <a:r>
              <a:rPr lang="fr-FR" sz="1600" err="1">
                <a:latin typeface="Buckeye Sans 2"/>
              </a:rPr>
              <a:t>Environment</a:t>
            </a:r>
            <a:r>
              <a:rPr lang="fr-FR" sz="1600">
                <a:latin typeface="Buckeye Sans 2"/>
              </a:rPr>
              <a:t> Report 2025,” </a:t>
            </a:r>
            <a:r>
              <a:rPr lang="fr-FR" sz="1600" i="1">
                <a:latin typeface="Buckeye Sans 2"/>
              </a:rPr>
              <a:t>Esa.int</a:t>
            </a:r>
            <a:r>
              <a:rPr lang="fr-FR" sz="1600">
                <a:latin typeface="Buckeye Sans 2"/>
              </a:rPr>
              <a:t>, 2025. https://www.esa.int/Space_Safety/Space_Debris/ESA_Space_Environment_Report_2025?utm_source=chatgpt.com.</a:t>
            </a:r>
          </a:p>
          <a:p>
            <a:r>
              <a:rPr lang="en-US" sz="1600">
                <a:latin typeface="Buckeye Sans 2"/>
              </a:rPr>
              <a:t>[2] S.T Lab, "SDA Tap Lab," SDA TAP LAB, https://sdataplab.org/ (accessed Oct. 28, 2024).</a:t>
            </a:r>
          </a:p>
          <a:p>
            <a:r>
              <a:rPr lang="en-US" sz="1600">
                <a:latin typeface="Buckeye Sans 2"/>
              </a:rPr>
              <a:t>[3] “Space Domain Awareness &amp; Combat Power,” www.ssc.spaceforce.mil. https://www.ssc.spaceforce.mil/Program-Offices/Space-Domain-Awareness-Combat-Power.</a:t>
            </a:r>
          </a:p>
          <a:p>
            <a:r>
              <a:rPr lang="en-US" sz="1600">
                <a:latin typeface="Buckeye Sans 2"/>
              </a:rPr>
              <a:t>[4] Kratos Defense &amp; Security Solutions, “Tracking &amp; Maneuver,” Kratosdefense.com, 2025. https://www.kratosdefense.com/systems-and-platforms/space-systems/military-and-government/space-domain-awareness/tracking-and-maneuver.</a:t>
            </a:r>
            <a:endParaRPr lang="en-US" sz="1100">
              <a:latin typeface="Buckeye Sans 2"/>
              <a:ea typeface="+mn-lt"/>
              <a:cs typeface="+mn-lt"/>
            </a:endParaRPr>
          </a:p>
          <a:p>
            <a:r>
              <a:rPr lang="pl-PL" sz="1600">
                <a:latin typeface="Buckeye Sans 2"/>
              </a:rPr>
              <a:t>[</a:t>
            </a:r>
            <a:r>
              <a:rPr lang="en-US" sz="1600">
                <a:latin typeface="Buckeye Sans 2"/>
              </a:rPr>
              <a:t>5</a:t>
            </a:r>
            <a:r>
              <a:rPr lang="pl-PL" sz="1600">
                <a:latin typeface="Buckeye Sans 2"/>
              </a:rPr>
              <a:t>]</a:t>
            </a:r>
            <a:r>
              <a:rPr lang="en-US" sz="1600">
                <a:latin typeface="Buckeye Sans 2"/>
              </a:rPr>
              <a:t> </a:t>
            </a:r>
            <a:r>
              <a:rPr lang="pl-PL" sz="1600">
                <a:latin typeface="Buckeye Sans 2"/>
              </a:rPr>
              <a:t>“IADC,” www.iadc-home.org. https://www.iadc-home.org/what_iadc</a:t>
            </a:r>
            <a:r>
              <a:rPr lang="en-US" sz="1600">
                <a:latin typeface="Buckeye Sans 2"/>
              </a:rPr>
              <a:t>.</a:t>
            </a:r>
          </a:p>
          <a:p>
            <a:r>
              <a:rPr lang="en-US" sz="1600">
                <a:latin typeface="Buckeye Sans 2"/>
              </a:rPr>
              <a:t>[6] J. Shaw and S. Kirkpatrick, “Future Space Domain Awareness Needs for National Security Space,” Csis.org, 2024. https://www.csis.org/analysis/future-space-domain-awareness-needs-national-security-space.</a:t>
            </a:r>
          </a:p>
          <a:p>
            <a:r>
              <a:rPr lang="en-US" sz="1600">
                <a:latin typeface="Buckeye Sans 2"/>
              </a:rPr>
              <a:t>[7] “Using Lasers to Track Space Debris,” European Space Agency. https://www.esa.</a:t>
            </a:r>
          </a:p>
          <a:p>
            <a:r>
              <a:rPr lang="en-US" sz="1600">
                <a:latin typeface="Buckeye Sans 2"/>
              </a:rPr>
              <a:t>[8] S. Kazemi, N. L. Azad, K. A. Scott, H. B. </a:t>
            </a:r>
            <a:r>
              <a:rPr lang="en-US" sz="1600" err="1">
                <a:latin typeface="Buckeye Sans 2"/>
              </a:rPr>
              <a:t>Oqab</a:t>
            </a:r>
            <a:r>
              <a:rPr lang="en-US" sz="1600">
                <a:latin typeface="Buckeye Sans 2"/>
              </a:rPr>
              <a:t>, and G. B. Dietrich, ‘Orbit determination for space situational awareness: A survey’, Acta </a:t>
            </a:r>
            <a:r>
              <a:rPr lang="en-US" sz="1600" err="1">
                <a:latin typeface="Buckeye Sans 2"/>
              </a:rPr>
              <a:t>Astronautica</a:t>
            </a:r>
            <a:r>
              <a:rPr lang="en-US" sz="1600">
                <a:latin typeface="Buckeye Sans 2"/>
              </a:rPr>
              <a:t>, vol. 222, pp. 272–295, 2024.</a:t>
            </a:r>
          </a:p>
          <a:p>
            <a:endParaRPr lang="en-US" sz="1600">
              <a:latin typeface="Buckeye Sans 2"/>
            </a:endParaRPr>
          </a:p>
        </p:txBody>
      </p:sp>
    </p:spTree>
    <p:extLst>
      <p:ext uri="{BB962C8B-B14F-4D97-AF65-F5344CB8AC3E}">
        <p14:creationId xmlns:p14="http://schemas.microsoft.com/office/powerpoint/2010/main" val="295148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68B1-1C2D-666F-F1AD-EBB7F1B7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D0D8D-E40E-9C24-307B-61522F5E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SDA Involvement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C5265-6F51-C7C0-5F86-9AE57B67346C}"/>
              </a:ext>
            </a:extLst>
          </p:cNvPr>
          <p:cNvSpPr txBox="1"/>
          <p:nvPr/>
        </p:nvSpPr>
        <p:spPr>
          <a:xfrm>
            <a:off x="740040" y="1831091"/>
            <a:ext cx="760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Research: </a:t>
            </a:r>
            <a:r>
              <a:rPr lang="en-US" sz="2000"/>
              <a:t>"To rapidly predict, </a:t>
            </a:r>
            <a:r>
              <a:rPr lang="en-US" sz="2000" b="1"/>
              <a:t>detect</a:t>
            </a:r>
            <a:r>
              <a:rPr lang="en-US" sz="2000"/>
              <a:t>, </a:t>
            </a:r>
            <a:r>
              <a:rPr lang="en-US" sz="2000" b="1"/>
              <a:t>track</a:t>
            </a:r>
            <a:r>
              <a:rPr lang="en-US" sz="2000"/>
              <a:t>, identify, warn, characterize, and attribute, threats to U.S., commercial, allied, and partner space systems" [2].</a:t>
            </a:r>
          </a:p>
        </p:txBody>
      </p:sp>
      <p:pic>
        <p:nvPicPr>
          <p:cNvPr id="3" name="Content Placeholder 3" descr="A white circle with black text and a black arrow&#10;&#10;Description automatically generated">
            <a:extLst>
              <a:ext uri="{FF2B5EF4-FFF2-40B4-BE49-F238E27FC236}">
                <a16:creationId xmlns:a16="http://schemas.microsoft.com/office/drawing/2014/main" id="{44CD102D-0E97-4315-7473-2B1F7929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56"/>
          <a:stretch/>
        </p:blipFill>
        <p:spPr>
          <a:xfrm>
            <a:off x="10496279" y="1819343"/>
            <a:ext cx="955681" cy="101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8727C-DAF5-037A-1A48-3C32CB9C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84" r="8898"/>
          <a:stretch/>
        </p:blipFill>
        <p:spPr>
          <a:xfrm>
            <a:off x="8343900" y="1877836"/>
            <a:ext cx="2070101" cy="898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2E908-A514-4B3E-7F90-B3132C832811}"/>
              </a:ext>
            </a:extLst>
          </p:cNvPr>
          <p:cNvSpPr txBox="1"/>
          <p:nvPr/>
        </p:nvSpPr>
        <p:spPr>
          <a:xfrm>
            <a:off x="734823" y="2994709"/>
            <a:ext cx="873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Military: </a:t>
            </a:r>
            <a:r>
              <a:rPr lang="en-US" sz="2000"/>
              <a:t>“Rapidly </a:t>
            </a:r>
            <a:r>
              <a:rPr lang="en-US" sz="2000" b="1"/>
              <a:t>detect</a:t>
            </a:r>
            <a:r>
              <a:rPr lang="en-US" sz="2000"/>
              <a:t>, warn, </a:t>
            </a:r>
            <a:r>
              <a:rPr lang="en-US" sz="2000" b="1"/>
              <a:t>characterize</a:t>
            </a:r>
            <a:r>
              <a:rPr lang="en-US" sz="2000"/>
              <a:t>, attribute, and predict threats to national, allied, and commercial space systems” [3].</a:t>
            </a:r>
          </a:p>
        </p:txBody>
      </p:sp>
      <p:pic>
        <p:nvPicPr>
          <p:cNvPr id="2050" name="Picture 2" descr="Space Force">
            <a:extLst>
              <a:ext uri="{FF2B5EF4-FFF2-40B4-BE49-F238E27FC236}">
                <a16:creationId xmlns:a16="http://schemas.microsoft.com/office/drawing/2014/main" id="{CC803C7B-19D2-E077-76E8-16622887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56" y="2905040"/>
            <a:ext cx="1919857" cy="7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6BC707-6C21-ACAC-E152-4676E890BA76}"/>
              </a:ext>
            </a:extLst>
          </p:cNvPr>
          <p:cNvSpPr txBox="1"/>
          <p:nvPr/>
        </p:nvSpPr>
        <p:spPr>
          <a:xfrm>
            <a:off x="734823" y="3882720"/>
            <a:ext cx="799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Private Entities: </a:t>
            </a:r>
            <a:r>
              <a:rPr lang="en-US" sz="2000"/>
              <a:t>“</a:t>
            </a:r>
            <a:r>
              <a:rPr lang="en-US" sz="2000" b="0" i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Precision sensing and orbit determination services</a:t>
            </a:r>
            <a:r>
              <a:rPr lang="en-US" sz="2000"/>
              <a:t>” [4].</a:t>
            </a:r>
          </a:p>
        </p:txBody>
      </p:sp>
      <p:pic>
        <p:nvPicPr>
          <p:cNvPr id="2052" name="Picture 4" descr="Kratos: Ready for What's Next">
            <a:extLst>
              <a:ext uri="{FF2B5EF4-FFF2-40B4-BE49-F238E27FC236}">
                <a16:creationId xmlns:a16="http://schemas.microsoft.com/office/drawing/2014/main" id="{4826C080-C74E-789A-4D16-5F25FC2A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38" y="3882720"/>
            <a:ext cx="16287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7ABC3F-91C1-826A-4F84-165FE1F73379}"/>
              </a:ext>
            </a:extLst>
          </p:cNvPr>
          <p:cNvSpPr txBox="1"/>
          <p:nvPr/>
        </p:nvSpPr>
        <p:spPr>
          <a:xfrm>
            <a:off x="734823" y="4451246"/>
            <a:ext cx="799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International: </a:t>
            </a:r>
            <a:r>
              <a:rPr lang="en-US" sz="2000"/>
              <a:t>“</a:t>
            </a:r>
            <a:r>
              <a:rPr lang="en-US" sz="2000">
                <a:solidFill>
                  <a:srgbClr val="484848"/>
                </a:solidFill>
                <a:latin typeface="Gotham"/>
              </a:rPr>
              <a:t>E</a:t>
            </a:r>
            <a:r>
              <a:rPr lang="en-US" sz="2000" b="0" i="0">
                <a:solidFill>
                  <a:srgbClr val="484848"/>
                </a:solidFill>
                <a:effectLst/>
                <a:latin typeface="Gotham"/>
              </a:rPr>
              <a:t>xchange information on space debris research activities…and to identify </a:t>
            </a:r>
            <a:r>
              <a:rPr lang="en-US" sz="2000" b="1" i="0">
                <a:solidFill>
                  <a:srgbClr val="484848"/>
                </a:solidFill>
                <a:effectLst/>
                <a:latin typeface="Gotham"/>
              </a:rPr>
              <a:t>debris mitigation</a:t>
            </a:r>
            <a:r>
              <a:rPr lang="en-US" sz="2000" b="0" i="0">
                <a:solidFill>
                  <a:srgbClr val="484848"/>
                </a:solidFill>
                <a:effectLst/>
                <a:latin typeface="Gotham"/>
              </a:rPr>
              <a:t> options</a:t>
            </a:r>
            <a:r>
              <a:rPr lang="en-US" sz="2000"/>
              <a:t>” [5].</a:t>
            </a:r>
          </a:p>
        </p:txBody>
      </p:sp>
      <p:pic>
        <p:nvPicPr>
          <p:cNvPr id="2054" name="Picture 6" descr="IADC">
            <a:extLst>
              <a:ext uri="{FF2B5EF4-FFF2-40B4-BE49-F238E27FC236}">
                <a16:creationId xmlns:a16="http://schemas.microsoft.com/office/drawing/2014/main" id="{E5D55457-3B00-4CE5-0825-583583D48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6819" r="7552" b="6483"/>
          <a:stretch/>
        </p:blipFill>
        <p:spPr bwMode="auto">
          <a:xfrm>
            <a:off x="7552140" y="4313702"/>
            <a:ext cx="1311116" cy="10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C3D1B2-E2B0-C17C-FA10-39A3ED4B7442}"/>
              </a:ext>
            </a:extLst>
          </p:cNvPr>
          <p:cNvSpPr txBox="1"/>
          <p:nvPr/>
        </p:nvSpPr>
        <p:spPr>
          <a:xfrm>
            <a:off x="734823" y="5327548"/>
            <a:ext cx="1061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Policymakers: </a:t>
            </a:r>
            <a:r>
              <a:rPr lang="en-US" sz="2000"/>
              <a:t>“</a:t>
            </a:r>
            <a:r>
              <a:rPr lang="en-US" sz="2000" b="0" i="0">
                <a:solidFill>
                  <a:srgbClr val="080808"/>
                </a:solidFill>
                <a:effectLst/>
                <a:latin typeface="Publico Text Web"/>
              </a:rPr>
              <a:t>The rapid growth in the number, sizes, maneuverability, capability, and orbital diversity of objects in the Earth-Moon system will demand much more capable SDA</a:t>
            </a:r>
            <a:r>
              <a:rPr lang="en-US" sz="2000"/>
              <a:t>” [6].</a:t>
            </a:r>
          </a:p>
        </p:txBody>
      </p:sp>
    </p:spTree>
    <p:extLst>
      <p:ext uri="{BB962C8B-B14F-4D97-AF65-F5344CB8AC3E}">
        <p14:creationId xmlns:p14="http://schemas.microsoft.com/office/powerpoint/2010/main" val="299737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586DB-7AA2-0BC8-4D65-EF599B9D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SA - Using lasers to track space debris">
            <a:extLst>
              <a:ext uri="{FF2B5EF4-FFF2-40B4-BE49-F238E27FC236}">
                <a16:creationId xmlns:a16="http://schemas.microsoft.com/office/drawing/2014/main" id="{82714138-1BAF-AEE0-340B-77971222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121" y="2764450"/>
            <a:ext cx="5246396" cy="3278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571363-E68D-4118-D791-A81523F1CD8E}"/>
              </a:ext>
            </a:extLst>
          </p:cNvPr>
          <p:cNvSpPr txBox="1"/>
          <p:nvPr/>
        </p:nvSpPr>
        <p:spPr>
          <a:xfrm>
            <a:off x="831850" y="2750924"/>
            <a:ext cx="4202111" cy="32916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BA0C2F"/>
              </a:buClr>
            </a:pPr>
            <a:r>
              <a:rPr lang="en-US" sz="2400" b="1">
                <a:solidFill>
                  <a:srgbClr val="414443"/>
                </a:solidFill>
                <a:latin typeface="Buckeye Sans 2" pitchFamily="2" charset="77"/>
              </a:rPr>
              <a:t>Solution: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BA0C2F"/>
              </a:buClr>
            </a:pPr>
            <a:r>
              <a:rPr lang="en-US" sz="2400">
                <a:solidFill>
                  <a:srgbClr val="414443"/>
                </a:solidFill>
                <a:latin typeface="Buckeye Sans 2" pitchFamily="2" charset="77"/>
              </a:rPr>
              <a:t>Develop a multi-stage kill chain to </a:t>
            </a:r>
            <a:r>
              <a:rPr lang="en-US" sz="2400" u="sng">
                <a:solidFill>
                  <a:srgbClr val="414443"/>
                </a:solidFill>
                <a:latin typeface="Buckeye Sans 2" pitchFamily="2" charset="77"/>
              </a:rPr>
              <a:t>accurately identify</a:t>
            </a:r>
            <a:r>
              <a:rPr lang="en-US" sz="2400">
                <a:solidFill>
                  <a:srgbClr val="414443"/>
                </a:solidFill>
                <a:latin typeface="Buckeye Sans 2" pitchFamily="2" charset="77"/>
              </a:rPr>
              <a:t>, track, and </a:t>
            </a:r>
            <a:r>
              <a:rPr lang="en-US" sz="2400" u="sng">
                <a:solidFill>
                  <a:srgbClr val="414443"/>
                </a:solidFill>
                <a:latin typeface="Buckeye Sans 2" pitchFamily="2" charset="77"/>
              </a:rPr>
              <a:t>reacquire a space object</a:t>
            </a:r>
            <a:r>
              <a:rPr lang="en-US" sz="2400">
                <a:solidFill>
                  <a:srgbClr val="414443"/>
                </a:solidFill>
                <a:latin typeface="Buckeye Sans 2" pitchFamily="2" charset="77"/>
              </a:rPr>
              <a:t> after an initial sensor reading from a ground-radar using </a:t>
            </a:r>
            <a:r>
              <a:rPr lang="en-US" sz="2400" u="sng">
                <a:solidFill>
                  <a:srgbClr val="414443"/>
                </a:solidFill>
                <a:latin typeface="Buckeye Sans 2" pitchFamily="2" charset="77"/>
              </a:rPr>
              <a:t>advanced propagation</a:t>
            </a:r>
            <a:r>
              <a:rPr lang="en-US" sz="2400">
                <a:solidFill>
                  <a:srgbClr val="414443"/>
                </a:solidFill>
                <a:latin typeface="Buckeye Sans 2" pitchFamily="2" charset="77"/>
              </a:rPr>
              <a:t> and </a:t>
            </a:r>
            <a:r>
              <a:rPr lang="en-US" sz="2400" u="sng">
                <a:solidFill>
                  <a:srgbClr val="414443"/>
                </a:solidFill>
                <a:latin typeface="Buckeye Sans 2" pitchFamily="2" charset="77"/>
              </a:rPr>
              <a:t>estimation techniques</a:t>
            </a:r>
            <a:r>
              <a:rPr lang="en-US" sz="2400">
                <a:solidFill>
                  <a:srgbClr val="414443"/>
                </a:solidFill>
                <a:latin typeface="Buckeye Sans 2" pitchFamily="2" charset="77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12FA0-3FC3-85E1-E620-D9DA820F7159}"/>
              </a:ext>
            </a:extLst>
          </p:cNvPr>
          <p:cNvSpPr txBox="1"/>
          <p:nvPr/>
        </p:nvSpPr>
        <p:spPr>
          <a:xfrm>
            <a:off x="831850" y="1884380"/>
            <a:ext cx="10528300" cy="59848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BA0C2F"/>
              </a:buClr>
            </a:pPr>
            <a:r>
              <a:rPr lang="en-US" sz="2400" b="1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rPr>
              <a:t>Problem: </a:t>
            </a:r>
            <a:r>
              <a:rPr lang="en-US" sz="2400" i="0" kern="1200">
                <a:solidFill>
                  <a:srgbClr val="414443"/>
                </a:solidFill>
                <a:latin typeface="Buckeye Sans 2" pitchFamily="2" charset="77"/>
                <a:ea typeface="+mn-ea"/>
                <a:cs typeface="+mn-cs"/>
              </a:rPr>
              <a:t>SDA still relies heavily on traditional cataloging orbit propagation techniques and antiquated data integration and fusion methods.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E9D9F8-C8A6-F3B4-37C2-48F6EADC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62654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i="0" kern="1200">
                <a:latin typeface="Buckeye Serif 2 Black" pitchFamily="2" charset="77"/>
                <a:ea typeface="+mj-ea"/>
                <a:cs typeface="+mj-cs"/>
              </a:rPr>
              <a:t>Problem Statement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D7F53-9820-5BA1-B9F5-6B1546C211E4}"/>
              </a:ext>
            </a:extLst>
          </p:cNvPr>
          <p:cNvSpPr txBox="1"/>
          <p:nvPr/>
        </p:nvSpPr>
        <p:spPr>
          <a:xfrm>
            <a:off x="5261121" y="6042604"/>
            <a:ext cx="524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Example of tracking space objects with ground-based systems [7].</a:t>
            </a:r>
          </a:p>
        </p:txBody>
      </p:sp>
    </p:spTree>
    <p:extLst>
      <p:ext uri="{BB962C8B-B14F-4D97-AF65-F5344CB8AC3E}">
        <p14:creationId xmlns:p14="http://schemas.microsoft.com/office/powerpoint/2010/main" val="160831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54315-758B-6DA2-86E1-E186C209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1" name="Picture 4" descr="3d Earth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1A4EE6C3-D1C7-3C92-E0A4-8634D2E5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1"/>
          <a:stretch/>
        </p:blipFill>
        <p:spPr bwMode="auto">
          <a:xfrm rot="20770848">
            <a:off x="5180798" y="4226098"/>
            <a:ext cx="2105965" cy="9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Flowchart: Data 4121">
            <a:extLst>
              <a:ext uri="{FF2B5EF4-FFF2-40B4-BE49-F238E27FC236}">
                <a16:creationId xmlns:a16="http://schemas.microsoft.com/office/drawing/2014/main" id="{F013337B-E38E-FCB2-4128-AA0A5A7C1947}"/>
              </a:ext>
            </a:extLst>
          </p:cNvPr>
          <p:cNvSpPr/>
          <p:nvPr/>
        </p:nvSpPr>
        <p:spPr>
          <a:xfrm>
            <a:off x="965555" y="2746544"/>
            <a:ext cx="10297655" cy="2516052"/>
          </a:xfrm>
          <a:prstGeom prst="flowChartInputOutput">
            <a:avLst/>
          </a:prstGeom>
          <a:solidFill>
            <a:srgbClr val="FF6A39">
              <a:alpha val="34902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93A563-021A-9AFE-40C1-E9014A00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Problem Overview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957012-027F-A4FD-2F29-C7A95650313C}"/>
              </a:ext>
            </a:extLst>
          </p:cNvPr>
          <p:cNvGrpSpPr/>
          <p:nvPr/>
        </p:nvGrpSpPr>
        <p:grpSpPr>
          <a:xfrm>
            <a:off x="2220981" y="2626565"/>
            <a:ext cx="7645525" cy="2680301"/>
            <a:chOff x="3602380" y="4055377"/>
            <a:chExt cx="4324956" cy="15162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18031B-FF72-6F93-55B4-C78A30D37252}"/>
                </a:ext>
              </a:extLst>
            </p:cNvPr>
            <p:cNvSpPr/>
            <p:nvPr/>
          </p:nvSpPr>
          <p:spPr>
            <a:xfrm rot="20948467">
              <a:off x="3602380" y="4055377"/>
              <a:ext cx="4324956" cy="1516205"/>
            </a:xfrm>
            <a:prstGeom prst="ellipse">
              <a:avLst/>
            </a:prstGeom>
            <a:solidFill>
              <a:srgbClr val="B5E3F5">
                <a:alpha val="69804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3d Earth PNG, Vector, PSD, and Clipart With Transparent Background for Free  Download | Pngtree">
              <a:extLst>
                <a:ext uri="{FF2B5EF4-FFF2-40B4-BE49-F238E27FC236}">
                  <a16:creationId xmlns:a16="http://schemas.microsoft.com/office/drawing/2014/main" id="{7490DF0C-F6F9-DEF3-4353-A4888BB9E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0" b="50724"/>
            <a:stretch/>
          </p:blipFill>
          <p:spPr bwMode="auto">
            <a:xfrm rot="20767466">
              <a:off x="5152344" y="4479844"/>
              <a:ext cx="1191312" cy="49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Radar PNGs for Free Download">
              <a:extLst>
                <a:ext uri="{FF2B5EF4-FFF2-40B4-BE49-F238E27FC236}">
                  <a16:creationId xmlns:a16="http://schemas.microsoft.com/office/drawing/2014/main" id="{39DD9171-7256-84E6-F964-BB9CE1D1D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6470" flipH="1">
              <a:off x="5837531" y="4633987"/>
              <a:ext cx="425016" cy="42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Radio Waves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9DA00A32-D1CC-6385-8C4C-B5C671762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0668">
              <a:off x="5884376" y="4430613"/>
              <a:ext cx="616524" cy="587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>
            <a:extLst>
              <a:ext uri="{FF2B5EF4-FFF2-40B4-BE49-F238E27FC236}">
                <a16:creationId xmlns:a16="http://schemas.microsoft.com/office/drawing/2014/main" id="{A6BB2ADB-151D-9EC1-F0D3-6B5B521D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89" y="2355990"/>
            <a:ext cx="964284" cy="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507B23-CDF9-09D6-81D6-012C07A9E250}"/>
              </a:ext>
            </a:extLst>
          </p:cNvPr>
          <p:cNvCxnSpPr>
            <a:cxnSpLocks/>
            <a:stCxn id="3079" idx="1"/>
          </p:cNvCxnSpPr>
          <p:nvPr/>
        </p:nvCxnSpPr>
        <p:spPr>
          <a:xfrm flipH="1" flipV="1">
            <a:off x="7856219" y="2209585"/>
            <a:ext cx="852470" cy="473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6FB516-60A8-5331-FE78-3DDCE151F580}"/>
              </a:ext>
            </a:extLst>
          </p:cNvPr>
          <p:cNvCxnSpPr>
            <a:cxnSpLocks/>
            <a:stCxn id="3079" idx="1"/>
          </p:cNvCxnSpPr>
          <p:nvPr/>
        </p:nvCxnSpPr>
        <p:spPr>
          <a:xfrm flipH="1">
            <a:off x="7856219" y="2682767"/>
            <a:ext cx="852470" cy="2440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D417D82-9BF2-0602-E75A-1A33FDFAC7F2}"/>
              </a:ext>
            </a:extLst>
          </p:cNvPr>
          <p:cNvSpPr/>
          <p:nvPr/>
        </p:nvSpPr>
        <p:spPr>
          <a:xfrm>
            <a:off x="8708689" y="2209584"/>
            <a:ext cx="1005526" cy="946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68F33767-CCE0-34CF-75F5-06236F7A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942" y="2284023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71B5C68D-EB90-395E-0AEF-47D9D0BE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31" y="2239046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D456D482-8BE4-CC84-2E4E-CAF0C2ED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14" y="2428809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259EC0C2-EA65-359E-1328-4BB74FC2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39" y="2355989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222ABA67-6F27-C56C-894C-494C1D0D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695" y="2682766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8A7743B4-801A-A166-0BA6-824D9E98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76" y="2895072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3FAE591A-D787-CA19-D5A8-E45B9B88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123" y="2500775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57A55BBB-7F0D-9322-E0BA-1E203493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61" y="2298370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76D390FB-4C2A-D6CC-D683-1F3B73E3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35" y="2239045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60DDFE46-590F-4722-55E4-0C6EE97C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75" y="2215540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6A3F0FAF-549E-C78D-8D5A-AF4095C4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98" y="2998522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BCA43415-F994-11B8-F98A-D3D9D32F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93" y="2605289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DF92EFC7-F210-F274-4614-4F856C80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47" y="2983312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" descr="Red Ball Clipart Images | Free Download | PNG Transparent Background -  Pngtree">
            <a:extLst>
              <a:ext uri="{FF2B5EF4-FFF2-40B4-BE49-F238E27FC236}">
                <a16:creationId xmlns:a16="http://schemas.microsoft.com/office/drawing/2014/main" id="{87758C85-57B3-8F59-0DF9-12BBBC5C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98" y="2985022"/>
            <a:ext cx="143933" cy="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1A292DE-DC00-FD7D-33C6-3BB12D478C52}"/>
              </a:ext>
            </a:extLst>
          </p:cNvPr>
          <p:cNvSpPr/>
          <p:nvPr/>
        </p:nvSpPr>
        <p:spPr>
          <a:xfrm>
            <a:off x="1607334" y="2209585"/>
            <a:ext cx="6248885" cy="2913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u="sng">
                <a:solidFill>
                  <a:schemeClr val="tx1"/>
                </a:solidFill>
              </a:rPr>
              <a:t>Initial Sensor 3D Point-Cloud</a:t>
            </a:r>
            <a:r>
              <a:rPr lang="en-US" b="1" i="1" u="sng" baseline="30000">
                <a:solidFill>
                  <a:schemeClr val="tx1"/>
                </a:solidFill>
              </a:rPr>
              <a:t>2</a:t>
            </a:r>
            <a:r>
              <a:rPr lang="en-US" b="1" i="1" u="sng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34" name="TextBox 3133">
            <a:extLst>
              <a:ext uri="{FF2B5EF4-FFF2-40B4-BE49-F238E27FC236}">
                <a16:creationId xmlns:a16="http://schemas.microsoft.com/office/drawing/2014/main" id="{BEC89A7A-5EE6-29C2-9879-92358197B985}"/>
              </a:ext>
            </a:extLst>
          </p:cNvPr>
          <p:cNvSpPr txBox="1"/>
          <p:nvPr/>
        </p:nvSpPr>
        <p:spPr>
          <a:xfrm>
            <a:off x="412750" y="6586750"/>
            <a:ext cx="688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300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2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Point-Cloud is exaggerated to show detail</a:t>
            </a:r>
            <a:endParaRPr lang="en-US" b="0" i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35" name="TextBox 3134">
            <a:extLst>
              <a:ext uri="{FF2B5EF4-FFF2-40B4-BE49-F238E27FC236}">
                <a16:creationId xmlns:a16="http://schemas.microsoft.com/office/drawing/2014/main" id="{6D675793-9F34-5137-2191-FBB987E28DAD}"/>
              </a:ext>
            </a:extLst>
          </p:cNvPr>
          <p:cNvSpPr txBox="1"/>
          <p:nvPr/>
        </p:nvSpPr>
        <p:spPr>
          <a:xfrm>
            <a:off x="1886908" y="2520167"/>
            <a:ext cx="183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Observation Site Radar Information: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/>
              <a:t>Azimuth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/>
              <a:t>Elevation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668B5B49-2FC7-B2AB-7CE3-2B954280835D}"/>
              </a:ext>
            </a:extLst>
          </p:cNvPr>
          <p:cNvSpPr txBox="1"/>
          <p:nvPr/>
        </p:nvSpPr>
        <p:spPr>
          <a:xfrm>
            <a:off x="9672973" y="2076844"/>
            <a:ext cx="100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RSO</a:t>
            </a:r>
          </a:p>
        </p:txBody>
      </p:sp>
      <p:pic>
        <p:nvPicPr>
          <p:cNvPr id="4097" name="Picture 4096" descr="A graph with red dots&#10;&#10;Description automatically generated">
            <a:extLst>
              <a:ext uri="{FF2B5EF4-FFF2-40B4-BE49-F238E27FC236}">
                <a16:creationId xmlns:a16="http://schemas.microsoft.com/office/drawing/2014/main" id="{2DCFE5CA-FDCF-7CBE-FE51-CF56EF8B8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176" t="27481" r="27888" b="28667"/>
          <a:stretch/>
        </p:blipFill>
        <p:spPr>
          <a:xfrm>
            <a:off x="2065194" y="3676401"/>
            <a:ext cx="1565614" cy="1217926"/>
          </a:xfrm>
          <a:prstGeom prst="rect">
            <a:avLst/>
          </a:prstGeom>
        </p:spPr>
      </p:pic>
      <p:sp>
        <p:nvSpPr>
          <p:cNvPr id="4100" name="TextBox 4099">
            <a:extLst>
              <a:ext uri="{FF2B5EF4-FFF2-40B4-BE49-F238E27FC236}">
                <a16:creationId xmlns:a16="http://schemas.microsoft.com/office/drawing/2014/main" id="{87ECF979-97A7-7EE3-2868-480DF46D693C}"/>
              </a:ext>
            </a:extLst>
          </p:cNvPr>
          <p:cNvSpPr txBox="1"/>
          <p:nvPr/>
        </p:nvSpPr>
        <p:spPr>
          <a:xfrm>
            <a:off x="4109879" y="4733387"/>
            <a:ext cx="34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Gaussian Point-Cloud at initial time</a:t>
            </a:r>
          </a:p>
        </p:txBody>
      </p:sp>
      <p:grpSp>
        <p:nvGrpSpPr>
          <p:cNvPr id="4120" name="Group 4119">
            <a:extLst>
              <a:ext uri="{FF2B5EF4-FFF2-40B4-BE49-F238E27FC236}">
                <a16:creationId xmlns:a16="http://schemas.microsoft.com/office/drawing/2014/main" id="{CEEDC381-CF38-E03B-C07C-6821FFF43AFE}"/>
              </a:ext>
            </a:extLst>
          </p:cNvPr>
          <p:cNvGrpSpPr/>
          <p:nvPr/>
        </p:nvGrpSpPr>
        <p:grpSpPr>
          <a:xfrm>
            <a:off x="3573324" y="2420904"/>
            <a:ext cx="1492632" cy="1654408"/>
            <a:chOff x="3573324" y="2420904"/>
            <a:chExt cx="1492632" cy="1654408"/>
          </a:xfrm>
        </p:grpSpPr>
        <p:pic>
          <p:nvPicPr>
            <p:cNvPr id="4102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2A652B50-FB4C-4908-F305-35C707007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393" y="2925224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BA1386E0-2F49-8686-95C1-EF8603DD2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47" y="2770715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58B11E88-9A6A-2CB4-643C-9936B2582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560" y="3181211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2689D383-CB1C-B4D0-69DF-5DBD464D6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760" y="2925224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33D580B9-5566-2C6E-110E-94FDCAA6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650" y="3118469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1FE72161-8F5B-7B4E-3D60-5B6A3E72C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579" y="2644708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82279171-D3D2-A56F-4ED8-1C884D72D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109" y="2804108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0862D12D-F777-86C8-5C44-0F598BCF5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373" y="2593645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C01811F7-2B48-C458-A20A-20FA0D455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694" y="2420904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FBEEDF29-D6F0-3AE8-AC19-66CBCAFE0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692" y="2542686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CE2405B0-D344-F2C1-3ACE-F7994E75C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745" y="2712756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8D3C0BE-8942-B03B-75CC-5C9C723FB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908" y="3356368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22980B24-0CA8-5B05-7609-DE769C54D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692" y="2949372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5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9AA42E1-F293-0987-5180-3432DA4EB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282" y="3155949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8560604F-99CC-10E1-4AE5-272F368CA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630" y="3447801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7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C31B3B7D-870A-E6B0-6222-82F994250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79" y="2973205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07C726E-5C99-27C4-D725-F0E5C90A4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894" y="3676401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9" name="Picture 4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18BC0E1F-1286-30F6-280C-CB3AB8D34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324" y="3930048"/>
              <a:ext cx="145264" cy="1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21" name="TextBox 4120">
                <a:extLst>
                  <a:ext uri="{FF2B5EF4-FFF2-40B4-BE49-F238E27FC236}">
                    <a16:creationId xmlns:a16="http://schemas.microsoft.com/office/drawing/2014/main" id="{46F1E5B9-7823-F92B-E079-A22162342DA5}"/>
                  </a:ext>
                </a:extLst>
              </p:cNvPr>
              <p:cNvSpPr txBox="1"/>
              <p:nvPr/>
            </p:nvSpPr>
            <p:spPr>
              <a:xfrm>
                <a:off x="3697865" y="1950504"/>
                <a:ext cx="1255322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>
          <p:sp>
            <p:nvSpPr>
              <p:cNvPr id="4121" name="TextBox 4120">
                <a:extLst>
                  <a:ext uri="{FF2B5EF4-FFF2-40B4-BE49-F238E27FC236}">
                    <a16:creationId xmlns:a16="http://schemas.microsoft.com/office/drawing/2014/main" id="{46F1E5B9-7823-F92B-E079-A2216234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65" y="1950504"/>
                <a:ext cx="1255322" cy="410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3" name="TextBox 4122">
            <a:extLst>
              <a:ext uri="{FF2B5EF4-FFF2-40B4-BE49-F238E27FC236}">
                <a16:creationId xmlns:a16="http://schemas.microsoft.com/office/drawing/2014/main" id="{FAF22000-52CE-CCED-A778-2BDF525465BC}"/>
              </a:ext>
            </a:extLst>
          </p:cNvPr>
          <p:cNvSpPr txBox="1"/>
          <p:nvPr/>
        </p:nvSpPr>
        <p:spPr>
          <a:xfrm>
            <a:off x="10306632" y="3800030"/>
            <a:ext cx="11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Equatorial Plane</a:t>
            </a:r>
          </a:p>
        </p:txBody>
      </p:sp>
      <p:sp>
        <p:nvSpPr>
          <p:cNvPr id="4129" name="Freeform: Shape 4128">
            <a:extLst>
              <a:ext uri="{FF2B5EF4-FFF2-40B4-BE49-F238E27FC236}">
                <a16:creationId xmlns:a16="http://schemas.microsoft.com/office/drawing/2014/main" id="{A0C90D53-EE46-ED96-66EC-A51B738897EC}"/>
              </a:ext>
            </a:extLst>
          </p:cNvPr>
          <p:cNvSpPr/>
          <p:nvPr/>
        </p:nvSpPr>
        <p:spPr>
          <a:xfrm>
            <a:off x="7903485" y="4834171"/>
            <a:ext cx="161569" cy="428425"/>
          </a:xfrm>
          <a:custGeom>
            <a:avLst/>
            <a:gdLst>
              <a:gd name="connsiteX0" fmla="*/ 0 w 161569"/>
              <a:gd name="connsiteY0" fmla="*/ 0 h 428425"/>
              <a:gd name="connsiteX1" fmla="*/ 159860 w 161569"/>
              <a:gd name="connsiteY1" fmla="*/ 223804 h 428425"/>
              <a:gd name="connsiteX2" fmla="*/ 70339 w 161569"/>
              <a:gd name="connsiteY2" fmla="*/ 428425 h 4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69" h="428425">
                <a:moveTo>
                  <a:pt x="0" y="0"/>
                </a:moveTo>
                <a:cubicBezTo>
                  <a:pt x="74068" y="76200"/>
                  <a:pt x="148137" y="152400"/>
                  <a:pt x="159860" y="223804"/>
                </a:cubicBezTo>
                <a:cubicBezTo>
                  <a:pt x="171583" y="295208"/>
                  <a:pt x="120961" y="361816"/>
                  <a:pt x="70339" y="4284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4348A788-3530-1D37-8AE0-617A90425D4F}"/>
                  </a:ext>
                </a:extLst>
              </p:cNvPr>
              <p:cNvSpPr txBox="1"/>
              <p:nvPr/>
            </p:nvSpPr>
            <p:spPr>
              <a:xfrm>
                <a:off x="7864593" y="4875361"/>
                <a:ext cx="1393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Inclination,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/>
              </a:p>
            </p:txBody>
          </p:sp>
        </mc:Choice>
        <mc:Fallback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4348A788-3530-1D37-8AE0-617A90425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593" y="4875361"/>
                <a:ext cx="1393212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0C8BBC7B-8943-03CA-4E60-830EBA9E80EE}"/>
              </a:ext>
            </a:extLst>
          </p:cNvPr>
          <p:cNvGrpSpPr>
            <a:grpSpLocks/>
          </p:cNvGrpSpPr>
          <p:nvPr/>
        </p:nvGrpSpPr>
        <p:grpSpPr>
          <a:xfrm>
            <a:off x="4116384" y="2654162"/>
            <a:ext cx="3330330" cy="2118597"/>
            <a:chOff x="2895513" y="2607192"/>
            <a:chExt cx="3330330" cy="2118597"/>
          </a:xfrm>
        </p:grpSpPr>
        <p:pic>
          <p:nvPicPr>
            <p:cNvPr id="3105" name="Picture 10">
              <a:extLst>
                <a:ext uri="{FF2B5EF4-FFF2-40B4-BE49-F238E27FC236}">
                  <a16:creationId xmlns:a16="http://schemas.microsoft.com/office/drawing/2014/main" id="{80B084D5-F3A4-D2C7-66F8-F82852ADB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529" y="2796442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10">
              <a:extLst>
                <a:ext uri="{FF2B5EF4-FFF2-40B4-BE49-F238E27FC236}">
                  <a16:creationId xmlns:a16="http://schemas.microsoft.com/office/drawing/2014/main" id="{AE45F6EA-7208-1AD6-DCED-8D5B4E50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564" y="3206874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7" name="Picture 10">
              <a:extLst>
                <a:ext uri="{FF2B5EF4-FFF2-40B4-BE49-F238E27FC236}">
                  <a16:creationId xmlns:a16="http://schemas.microsoft.com/office/drawing/2014/main" id="{A1654CCE-8DF5-D5AB-CD1D-746E9FA26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487" y="3326720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10">
              <a:extLst>
                <a:ext uri="{FF2B5EF4-FFF2-40B4-BE49-F238E27FC236}">
                  <a16:creationId xmlns:a16="http://schemas.microsoft.com/office/drawing/2014/main" id="{563CDC57-994B-32BA-039B-8F9C778E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138" y="2607672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9" name="Picture 10">
              <a:extLst>
                <a:ext uri="{FF2B5EF4-FFF2-40B4-BE49-F238E27FC236}">
                  <a16:creationId xmlns:a16="http://schemas.microsoft.com/office/drawing/2014/main" id="{3CCA72CC-8E7D-B6E8-A402-92A7D4BE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509" y="2791590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0" name="Picture 10">
              <a:extLst>
                <a:ext uri="{FF2B5EF4-FFF2-40B4-BE49-F238E27FC236}">
                  <a16:creationId xmlns:a16="http://schemas.microsoft.com/office/drawing/2014/main" id="{22638031-187C-E47D-3957-CFD08A5A5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978" y="3614203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1" name="Picture 10">
              <a:extLst>
                <a:ext uri="{FF2B5EF4-FFF2-40B4-BE49-F238E27FC236}">
                  <a16:creationId xmlns:a16="http://schemas.microsoft.com/office/drawing/2014/main" id="{224D8F4E-1BE2-9462-0739-33D1F96F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973" y="3767089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3" name="Picture 10">
              <a:extLst>
                <a:ext uri="{FF2B5EF4-FFF2-40B4-BE49-F238E27FC236}">
                  <a16:creationId xmlns:a16="http://schemas.microsoft.com/office/drawing/2014/main" id="{8A986783-FCFC-876B-8AAE-74F04AF58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80" y="3292326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10">
              <a:extLst>
                <a:ext uri="{FF2B5EF4-FFF2-40B4-BE49-F238E27FC236}">
                  <a16:creationId xmlns:a16="http://schemas.microsoft.com/office/drawing/2014/main" id="{6FE121BF-ECEC-1396-7CC4-6CEBADB5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848" y="3206873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4" name="Picture 10">
              <a:extLst>
                <a:ext uri="{FF2B5EF4-FFF2-40B4-BE49-F238E27FC236}">
                  <a16:creationId xmlns:a16="http://schemas.microsoft.com/office/drawing/2014/main" id="{8D0E5713-F871-CE7A-357A-CFF7FE402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679" y="3737151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5" name="Picture 10">
              <a:extLst>
                <a:ext uri="{FF2B5EF4-FFF2-40B4-BE49-F238E27FC236}">
                  <a16:creationId xmlns:a16="http://schemas.microsoft.com/office/drawing/2014/main" id="{A1253DD3-DDBD-A175-269C-6D3858C8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60" y="3219928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10">
              <a:extLst>
                <a:ext uri="{FF2B5EF4-FFF2-40B4-BE49-F238E27FC236}">
                  <a16:creationId xmlns:a16="http://schemas.microsoft.com/office/drawing/2014/main" id="{C93B3889-A7C3-A535-69D2-A096BEDD8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559" y="3757923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7" name="Picture 10">
              <a:extLst>
                <a:ext uri="{FF2B5EF4-FFF2-40B4-BE49-F238E27FC236}">
                  <a16:creationId xmlns:a16="http://schemas.microsoft.com/office/drawing/2014/main" id="{09AE378D-B6B5-27A1-3759-0E0182E2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13" y="2607192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10">
              <a:extLst>
                <a:ext uri="{FF2B5EF4-FFF2-40B4-BE49-F238E27FC236}">
                  <a16:creationId xmlns:a16="http://schemas.microsoft.com/office/drawing/2014/main" id="{6B1AD439-09F4-D621-69EF-048DF55B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534" y="4042774"/>
              <a:ext cx="964284" cy="68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62" name="Group 4161">
            <a:extLst>
              <a:ext uri="{FF2B5EF4-FFF2-40B4-BE49-F238E27FC236}">
                <a16:creationId xmlns:a16="http://schemas.microsoft.com/office/drawing/2014/main" id="{7CEA9708-7066-A49B-2021-7CCB57E711B9}"/>
              </a:ext>
            </a:extLst>
          </p:cNvPr>
          <p:cNvGrpSpPr/>
          <p:nvPr/>
        </p:nvGrpSpPr>
        <p:grpSpPr>
          <a:xfrm>
            <a:off x="2802748" y="4137261"/>
            <a:ext cx="4046444" cy="1809322"/>
            <a:chOff x="2802748" y="4137261"/>
            <a:chExt cx="4046444" cy="1809322"/>
          </a:xfrm>
        </p:grpSpPr>
        <p:pic>
          <p:nvPicPr>
            <p:cNvPr id="4132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5D8E1934-8452-08C9-5BF4-4BE1ECFEF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470" y="5389124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3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EF4C29DE-8DBA-4201-5A71-8B54A99D2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286" y="5216743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4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567D89BB-E293-16A7-82B5-84BF79EA1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626" y="5213345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5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6231B6E-DB0B-13FC-31A9-16FD371BA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469" y="4137261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6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141391D1-BBAB-5901-8906-1BFB82BA5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064" y="5150466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7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86D9D78D-2745-60E7-B3AE-326F5D7A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972" y="5520233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8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69FC199D-2222-CF09-5CF5-462479EF4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207" y="5129439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9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2C484445-A22A-F2EF-9EE1-0EA41AE94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013" y="4986517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0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F8DC8C0-3A34-0F16-B2BB-D1697013B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024" y="5488689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1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B78FDE6B-03B6-9500-8920-7A1F83E96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971" y="4371682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2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19BD69CF-3A9D-5A03-9E99-C86DBDA14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115" y="5529212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3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F14E1374-A2BF-608D-FD16-5159B9AE8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42" y="5026503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4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D608AD02-8CF0-B091-B469-54B1C0AA1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013" y="4834171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5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9E0CA0D1-C90C-0C52-8859-7CDE943D8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601" y="4705672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6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8B3C38F5-1FF2-6A56-1D7C-E40EA6B59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672" y="4678200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7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F1AADDF9-5576-8DD3-CCB6-7EF75E3A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780" y="5585554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8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D3E18D7-32C5-3931-C9FB-4052584F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228" y="5233673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9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B08DF1D0-D350-D1C1-EB43-D19735145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246" y="5178060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0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C43F2084-5ECD-8EBA-919F-569E8A515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001" y="4858072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1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0A2A643D-447B-C383-32E5-DF754CE0C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401" y="5010472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2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69E7DB2A-3A73-0498-ECDB-2A76B4FF3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017" y="5784949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3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3F18C991-8EC0-2E2B-81A9-5DE8C8BFA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068" y="5461054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4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47AEF802-DD54-8308-7958-918F581A9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645" y="5668935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5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BBC229DB-2619-799C-EFB7-74D0D8306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516" y="5614607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6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F7E247E-AE54-DB28-1A27-E35D65E16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050" y="5472235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7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37FB300B-AD63-DDC4-1167-AFFEB72B8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748" y="5685938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8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290F4D91-AB69-589D-EB3E-2C73F975C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341" y="5715087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9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CF92653A-C056-B1A3-A2D1-5BE8DCEB2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39" y="5806860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0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77F4D8B8-ADA3-7A05-A918-A2FA26AAA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837" y="5245658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1" name="Picture 6" descr="Red Ball Clipart Images | Free Download | PNG Transparent Background -  Pngtree">
              <a:extLst>
                <a:ext uri="{FF2B5EF4-FFF2-40B4-BE49-F238E27FC236}">
                  <a16:creationId xmlns:a16="http://schemas.microsoft.com/office/drawing/2014/main" id="{ED326870-2395-8C23-AEDF-38D5358BB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412" y="5077446"/>
              <a:ext cx="139723" cy="1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63" name="TextBox 4162">
                <a:extLst>
                  <a:ext uri="{FF2B5EF4-FFF2-40B4-BE49-F238E27FC236}">
                    <a16:creationId xmlns:a16="http://schemas.microsoft.com/office/drawing/2014/main" id="{DD8EC0FD-0531-0901-C20D-62175C199F66}"/>
                  </a:ext>
                </a:extLst>
              </p:cNvPr>
              <p:cNvSpPr txBox="1"/>
              <p:nvPr/>
            </p:nvSpPr>
            <p:spPr>
              <a:xfrm>
                <a:off x="5222912" y="5542027"/>
                <a:ext cx="1255322" cy="4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>
          <p:sp>
            <p:nvSpPr>
              <p:cNvPr id="4163" name="TextBox 4162">
                <a:extLst>
                  <a:ext uri="{FF2B5EF4-FFF2-40B4-BE49-F238E27FC236}">
                    <a16:creationId xmlns:a16="http://schemas.microsoft.com/office/drawing/2014/main" id="{DD8EC0FD-0531-0901-C20D-62175C199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12" y="5542027"/>
                <a:ext cx="1255322" cy="424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4" name="Rectangle 4163">
            <a:extLst>
              <a:ext uri="{FF2B5EF4-FFF2-40B4-BE49-F238E27FC236}">
                <a16:creationId xmlns:a16="http://schemas.microsoft.com/office/drawing/2014/main" id="{C9EF6F37-0E34-108E-7B98-24D8E8EDD2B5}"/>
              </a:ext>
            </a:extLst>
          </p:cNvPr>
          <p:cNvSpPr/>
          <p:nvPr/>
        </p:nvSpPr>
        <p:spPr>
          <a:xfrm>
            <a:off x="5920864" y="2089532"/>
            <a:ext cx="5280660" cy="3142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u="sng">
                <a:solidFill>
                  <a:schemeClr val="tx1"/>
                </a:solidFill>
              </a:rPr>
              <a:t>Evolution some time after initial acquisition:</a:t>
            </a:r>
          </a:p>
        </p:txBody>
      </p:sp>
      <p:sp>
        <p:nvSpPr>
          <p:cNvPr id="4165" name="TextBox 4164">
            <a:extLst>
              <a:ext uri="{FF2B5EF4-FFF2-40B4-BE49-F238E27FC236}">
                <a16:creationId xmlns:a16="http://schemas.microsoft.com/office/drawing/2014/main" id="{7F90EB0D-0749-B928-4E59-00874AF12E40}"/>
              </a:ext>
            </a:extLst>
          </p:cNvPr>
          <p:cNvSpPr txBox="1"/>
          <p:nvPr/>
        </p:nvSpPr>
        <p:spPr>
          <a:xfrm>
            <a:off x="6635593" y="2493979"/>
            <a:ext cx="374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Point cloud no longer looks Gaussian</a:t>
            </a:r>
          </a:p>
        </p:txBody>
      </p:sp>
      <p:sp>
        <p:nvSpPr>
          <p:cNvPr id="4166" name="Rectangle 4165">
            <a:extLst>
              <a:ext uri="{FF2B5EF4-FFF2-40B4-BE49-F238E27FC236}">
                <a16:creationId xmlns:a16="http://schemas.microsoft.com/office/drawing/2014/main" id="{81D1E8EF-B5A5-8328-FB95-659C305B223D}"/>
              </a:ext>
            </a:extLst>
          </p:cNvPr>
          <p:cNvSpPr/>
          <p:nvPr/>
        </p:nvSpPr>
        <p:spPr>
          <a:xfrm>
            <a:off x="3497074" y="2352247"/>
            <a:ext cx="1706639" cy="1761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68" name="Straight Connector 4167">
            <a:extLst>
              <a:ext uri="{FF2B5EF4-FFF2-40B4-BE49-F238E27FC236}">
                <a16:creationId xmlns:a16="http://schemas.microsoft.com/office/drawing/2014/main" id="{884F43D0-2009-D6F2-F06D-FB3CCCA46227}"/>
              </a:ext>
            </a:extLst>
          </p:cNvPr>
          <p:cNvCxnSpPr/>
          <p:nvPr/>
        </p:nvCxnSpPr>
        <p:spPr>
          <a:xfrm flipV="1">
            <a:off x="5203713" y="2089532"/>
            <a:ext cx="717151" cy="269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9" name="Straight Connector 4168">
            <a:extLst>
              <a:ext uri="{FF2B5EF4-FFF2-40B4-BE49-F238E27FC236}">
                <a16:creationId xmlns:a16="http://schemas.microsoft.com/office/drawing/2014/main" id="{3C84A8C5-D274-35A3-773A-BD72A8D6DAD5}"/>
              </a:ext>
            </a:extLst>
          </p:cNvPr>
          <p:cNvCxnSpPr>
            <a:cxnSpLocks/>
          </p:cNvCxnSpPr>
          <p:nvPr/>
        </p:nvCxnSpPr>
        <p:spPr>
          <a:xfrm>
            <a:off x="5195339" y="4113652"/>
            <a:ext cx="725525" cy="1111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73" name="Picture 4172">
            <a:extLst>
              <a:ext uri="{FF2B5EF4-FFF2-40B4-BE49-F238E27FC236}">
                <a16:creationId xmlns:a16="http://schemas.microsoft.com/office/drawing/2014/main" id="{8F4A6D49-6CD1-5499-9073-F1C1B3B131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379" y="3147870"/>
            <a:ext cx="4372585" cy="1590897"/>
          </a:xfrm>
          <a:prstGeom prst="rect">
            <a:avLst/>
          </a:prstGeom>
        </p:spPr>
      </p:pic>
      <p:sp>
        <p:nvSpPr>
          <p:cNvPr id="4174" name="Rectangle 4173">
            <a:extLst>
              <a:ext uri="{FF2B5EF4-FFF2-40B4-BE49-F238E27FC236}">
                <a16:creationId xmlns:a16="http://schemas.microsoft.com/office/drawing/2014/main" id="{F3F960C4-117B-7EDD-6CA0-50B02D66149A}"/>
              </a:ext>
            </a:extLst>
          </p:cNvPr>
          <p:cNvSpPr/>
          <p:nvPr/>
        </p:nvSpPr>
        <p:spPr>
          <a:xfrm>
            <a:off x="2393950" y="4610100"/>
            <a:ext cx="4693263" cy="14427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5" name="Rectangle 4174">
            <a:extLst>
              <a:ext uri="{FF2B5EF4-FFF2-40B4-BE49-F238E27FC236}">
                <a16:creationId xmlns:a16="http://schemas.microsoft.com/office/drawing/2014/main" id="{3C83DC78-C13D-4971-5F17-D525F9D8ED8E}"/>
              </a:ext>
            </a:extLst>
          </p:cNvPr>
          <p:cNvSpPr/>
          <p:nvPr/>
        </p:nvSpPr>
        <p:spPr>
          <a:xfrm>
            <a:off x="4140750" y="1821571"/>
            <a:ext cx="5194835" cy="2426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u="sng">
                <a:solidFill>
                  <a:schemeClr val="tx1"/>
                </a:solidFill>
              </a:rPr>
              <a:t>Evolution after majority of the period:</a:t>
            </a:r>
          </a:p>
        </p:txBody>
      </p:sp>
      <p:pic>
        <p:nvPicPr>
          <p:cNvPr id="4177" name="Picture 4176">
            <a:extLst>
              <a:ext uri="{FF2B5EF4-FFF2-40B4-BE49-F238E27FC236}">
                <a16:creationId xmlns:a16="http://schemas.microsoft.com/office/drawing/2014/main" id="{70931572-00FF-A6BB-AB56-AAF78121D6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9407" y="2411275"/>
            <a:ext cx="2772388" cy="1457840"/>
          </a:xfrm>
          <a:prstGeom prst="rect">
            <a:avLst/>
          </a:prstGeom>
        </p:spPr>
      </p:pic>
      <p:sp>
        <p:nvSpPr>
          <p:cNvPr id="4178" name="TextBox 4177">
            <a:extLst>
              <a:ext uri="{FF2B5EF4-FFF2-40B4-BE49-F238E27FC236}">
                <a16:creationId xmlns:a16="http://schemas.microsoft.com/office/drawing/2014/main" id="{05BBDB58-19E5-4237-040D-C22B6326BB17}"/>
              </a:ext>
            </a:extLst>
          </p:cNvPr>
          <p:cNvSpPr txBox="1"/>
          <p:nvPr/>
        </p:nvSpPr>
        <p:spPr>
          <a:xfrm>
            <a:off x="4350393" y="2209584"/>
            <a:ext cx="1827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All types of orbits are visible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See a few unrealistic orbits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Non-Gaussian evolution is continuing </a:t>
            </a:r>
          </a:p>
        </p:txBody>
      </p:sp>
      <p:cxnSp>
        <p:nvCxnSpPr>
          <p:cNvPr id="4180" name="Straight Connector 4179">
            <a:extLst>
              <a:ext uri="{FF2B5EF4-FFF2-40B4-BE49-F238E27FC236}">
                <a16:creationId xmlns:a16="http://schemas.microsoft.com/office/drawing/2014/main" id="{4DE7A060-D189-8065-BB56-F6981ACB5538}"/>
              </a:ext>
            </a:extLst>
          </p:cNvPr>
          <p:cNvCxnSpPr/>
          <p:nvPr/>
        </p:nvCxnSpPr>
        <p:spPr>
          <a:xfrm flipV="1">
            <a:off x="2393950" y="4248335"/>
            <a:ext cx="1746800" cy="361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1" name="Straight Connector 4180">
            <a:extLst>
              <a:ext uri="{FF2B5EF4-FFF2-40B4-BE49-F238E27FC236}">
                <a16:creationId xmlns:a16="http://schemas.microsoft.com/office/drawing/2014/main" id="{04FCBCD6-C1F7-F509-B2C7-7E7DC4597B70}"/>
              </a:ext>
            </a:extLst>
          </p:cNvPr>
          <p:cNvCxnSpPr>
            <a:cxnSpLocks/>
          </p:cNvCxnSpPr>
          <p:nvPr/>
        </p:nvCxnSpPr>
        <p:spPr>
          <a:xfrm flipV="1">
            <a:off x="7087213" y="4248158"/>
            <a:ext cx="2248372" cy="375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6" grpId="0" animBg="1"/>
      <p:bldP spid="36" grpId="1" animBg="1"/>
      <p:bldP spid="3135" grpId="0"/>
      <p:bldP spid="3135" grpId="1"/>
      <p:bldP spid="4100" grpId="0"/>
      <p:bldP spid="4100" grpId="1"/>
      <p:bldP spid="4121" grpId="0"/>
      <p:bldP spid="4163" grpId="0"/>
      <p:bldP spid="4164" grpId="0" animBg="1"/>
      <p:bldP spid="4164" grpId="1" animBg="1"/>
      <p:bldP spid="4165" grpId="0"/>
      <p:bldP spid="4165" grpId="1"/>
      <p:bldP spid="4166" grpId="0" animBg="1"/>
      <p:bldP spid="4166" grpId="1" animBg="1"/>
      <p:bldP spid="4174" grpId="0" animBg="1"/>
      <p:bldP spid="4174" grpId="1" animBg="1"/>
      <p:bldP spid="4175" grpId="0" animBg="1"/>
      <p:bldP spid="4175" grpId="1" animBg="1"/>
      <p:bldP spid="4178" grpId="0"/>
      <p:bldP spid="41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F91FF-2675-C74C-537D-F27ABF34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9386C5-E6FD-5E81-688A-E177C478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Problem Overview</a:t>
            </a:r>
          </a:p>
        </p:txBody>
      </p:sp>
      <p:pic>
        <p:nvPicPr>
          <p:cNvPr id="3" name="collisionsm_slowed">
            <a:hlinkClick r:id="" action="ppaction://media"/>
            <a:extLst>
              <a:ext uri="{FF2B5EF4-FFF2-40B4-BE49-F238E27FC236}">
                <a16:creationId xmlns:a16="http://schemas.microsoft.com/office/drawing/2014/main" id="{865E2B98-10F2-D596-3210-DF2D4943F96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778"/>
                </p14:media>
              </p:ext>
            </p:extLst>
          </p:nvPr>
        </p:nvPicPr>
        <p:blipFill>
          <a:blip r:embed="rId5"/>
          <a:srcRect l="9285" t="5535" r="6309" b="10000"/>
          <a:stretch/>
        </p:blipFill>
        <p:spPr>
          <a:xfrm>
            <a:off x="3113087" y="1659641"/>
            <a:ext cx="5965825" cy="4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D77E-0342-4F1A-F912-C66B9440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12DE10-0ABE-9150-C377-D8E84146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43" y="968828"/>
            <a:ext cx="10607407" cy="690813"/>
          </a:xfrm>
        </p:spPr>
        <p:txBody>
          <a:bodyPr/>
          <a:lstStyle/>
          <a:p>
            <a:r>
              <a:rPr lang="en-US">
                <a:latin typeface="Buckeye Serif 2 Black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BE314-3B18-637A-0C57-AD2EDD25F343}"/>
              </a:ext>
            </a:extLst>
          </p:cNvPr>
          <p:cNvSpPr txBox="1"/>
          <p:nvPr/>
        </p:nvSpPr>
        <p:spPr>
          <a:xfrm>
            <a:off x="740040" y="1831091"/>
            <a:ext cx="1073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Goal:</a:t>
            </a:r>
            <a:r>
              <a:rPr lang="en-US" sz="2400"/>
              <a:t> Successfully recapture an initially acquired space object on a second pass.</a:t>
            </a:r>
            <a:endParaRPr lang="en-US" sz="2400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9B052-BC2B-AAC0-729F-E6B7160E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1" y="2464206"/>
            <a:ext cx="9404350" cy="339049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Build multi-stage kill chain using: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Buckeye Sans 2"/>
              </a:rPr>
              <a:t>Artificial Intelligence (AI) for launch detection &amp; rocket classification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Initial Orbit Determination (IOD)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Gaussian Least Squares Differential Correction (GLSDC) for orbit refinement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Adaptive Monte Carlo (AMC) to propagate point-cloud forward in time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Kalman Filtering for probabilistic comparison of measurements with prediction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1415B5-0D2B-DABF-56F2-3C28CD130279}"/>
              </a:ext>
            </a:extLst>
          </p:cNvPr>
          <p:cNvGrpSpPr/>
          <p:nvPr/>
        </p:nvGrpSpPr>
        <p:grpSpPr>
          <a:xfrm>
            <a:off x="756229" y="4695744"/>
            <a:ext cx="10702490" cy="1158955"/>
            <a:chOff x="831853" y="4695744"/>
            <a:chExt cx="10702490" cy="11589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8859C50-23CC-10EA-22CA-9AD195BE5361}"/>
                </a:ext>
              </a:extLst>
            </p:cNvPr>
            <p:cNvSpPr/>
            <p:nvPr/>
          </p:nvSpPr>
          <p:spPr>
            <a:xfrm>
              <a:off x="831853" y="4705350"/>
              <a:ext cx="707914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Identify Launch &amp; Classify Rocket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3EB83B-E7AE-64B7-529D-7FEAA5E329F7}"/>
                </a:ext>
              </a:extLst>
            </p:cNvPr>
            <p:cNvSpPr/>
            <p:nvPr/>
          </p:nvSpPr>
          <p:spPr>
            <a:xfrm>
              <a:off x="2315155" y="4700547"/>
              <a:ext cx="635007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Object in Orbit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C602B3D-849D-6562-4066-C4B074C65FC3}"/>
                </a:ext>
              </a:extLst>
            </p:cNvPr>
            <p:cNvSpPr/>
            <p:nvPr/>
          </p:nvSpPr>
          <p:spPr>
            <a:xfrm>
              <a:off x="3725549" y="4700547"/>
              <a:ext cx="83308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Produce Single Pass IOD from Sensor Data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2FA6D64-2811-66B9-A18C-4C579BB5F155}"/>
                </a:ext>
              </a:extLst>
            </p:cNvPr>
            <p:cNvSpPr/>
            <p:nvPr/>
          </p:nvSpPr>
          <p:spPr>
            <a:xfrm>
              <a:off x="2997733" y="4987881"/>
              <a:ext cx="680245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RSO Acquired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E600BF4-8E13-0C47-2DB5-614DCB05E0CB}"/>
                </a:ext>
              </a:extLst>
            </p:cNvPr>
            <p:cNvSpPr/>
            <p:nvPr/>
          </p:nvSpPr>
          <p:spPr>
            <a:xfrm>
              <a:off x="1587338" y="4987881"/>
              <a:ext cx="680246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Simulate Launch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2167237-9CE3-E3B4-DF48-8CFA03178181}"/>
                </a:ext>
              </a:extLst>
            </p:cNvPr>
            <p:cNvSpPr/>
            <p:nvPr/>
          </p:nvSpPr>
          <p:spPr>
            <a:xfrm>
              <a:off x="4604448" y="4992559"/>
              <a:ext cx="686264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Refine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943D19-E67B-7778-8F07-CED1C8574C29}"/>
                </a:ext>
              </a:extLst>
            </p:cNvPr>
            <p:cNvSpPr/>
            <p:nvPr/>
          </p:nvSpPr>
          <p:spPr>
            <a:xfrm>
              <a:off x="5330881" y="4700547"/>
              <a:ext cx="112854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Use GLSDC for Orbit Determination (OD)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8F391D6-5C94-A87C-5B3D-C2635B83D67C}"/>
                </a:ext>
              </a:extLst>
            </p:cNvPr>
            <p:cNvSpPr/>
            <p:nvPr/>
          </p:nvSpPr>
          <p:spPr>
            <a:xfrm>
              <a:off x="6498967" y="4986209"/>
              <a:ext cx="719914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Propagate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0EF8607-4BDC-22D5-16E1-AAFD0C4DB6C0}"/>
                </a:ext>
              </a:extLst>
            </p:cNvPr>
            <p:cNvSpPr/>
            <p:nvPr/>
          </p:nvSpPr>
          <p:spPr>
            <a:xfrm>
              <a:off x="7259492" y="4705224"/>
              <a:ext cx="964956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Model Probalistic Distribution of Future States Using AMC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3376CBD-F202-6CE5-FC4A-D175CF5CA0F9}"/>
                </a:ext>
              </a:extLst>
            </p:cNvPr>
            <p:cNvSpPr/>
            <p:nvPr/>
          </p:nvSpPr>
          <p:spPr>
            <a:xfrm>
              <a:off x="8264617" y="4994018"/>
              <a:ext cx="679121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5EE9BC-B9F0-E96B-A03D-314630A251F3}"/>
                </a:ext>
              </a:extLst>
            </p:cNvPr>
            <p:cNvSpPr/>
            <p:nvPr/>
          </p:nvSpPr>
          <p:spPr>
            <a:xfrm>
              <a:off x="8983907" y="4705224"/>
              <a:ext cx="744251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Kalman Filtering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7C5E7D2-6CA6-F8AA-1834-F31007CBB155}"/>
                </a:ext>
              </a:extLst>
            </p:cNvPr>
            <p:cNvSpPr/>
            <p:nvPr/>
          </p:nvSpPr>
          <p:spPr>
            <a:xfrm>
              <a:off x="9768327" y="4994018"/>
              <a:ext cx="679121" cy="574680"/>
            </a:xfrm>
            <a:prstGeom prst="rightArrow">
              <a:avLst>
                <a:gd name="adj1" fmla="val 42804"/>
                <a:gd name="adj2" fmla="val 4371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Compare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290DBD-75E7-6FDF-3001-61E17396FC81}"/>
                </a:ext>
              </a:extLst>
            </p:cNvPr>
            <p:cNvSpPr/>
            <p:nvPr/>
          </p:nvSpPr>
          <p:spPr>
            <a:xfrm>
              <a:off x="10487617" y="4695744"/>
              <a:ext cx="1046726" cy="1149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Determine Reacquisition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00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55C9E-42B9-CE77-1555-13A91E75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EDD84E-C897-FB9F-5CB3-BF77F3A71B01}"/>
              </a:ext>
            </a:extLst>
          </p:cNvPr>
          <p:cNvSpPr>
            <a:spLocks noGrp="1"/>
          </p:cNvSpPr>
          <p:nvPr/>
        </p:nvSpPr>
        <p:spPr>
          <a:xfrm>
            <a:off x="687280" y="1720251"/>
            <a:ext cx="4677124" cy="58575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US" sz="1700">
                <a:solidFill>
                  <a:schemeClr val="tx1"/>
                </a:solidFill>
                <a:cs typeface="Arial"/>
              </a:rPr>
              <a:t>Machine Learning model to recognize if a launch pad has a rocket on it or empty.</a:t>
            </a:r>
          </a:p>
        </p:txBody>
      </p:sp>
      <p:pic>
        <p:nvPicPr>
          <p:cNvPr id="3" name="Picture 2" descr="A rocket on a launch pad&#10;&#10;AI-generated content may be incorrect.">
            <a:extLst>
              <a:ext uri="{FF2B5EF4-FFF2-40B4-BE49-F238E27FC236}">
                <a16:creationId xmlns:a16="http://schemas.microsoft.com/office/drawing/2014/main" id="{A64B9983-B4AE-F896-778B-8A3F7FC7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2465493"/>
            <a:ext cx="3777620" cy="3647323"/>
          </a:xfrm>
          <a:prstGeom prst="rect">
            <a:avLst/>
          </a:prstGeom>
        </p:spPr>
      </p:pic>
      <p:pic>
        <p:nvPicPr>
          <p:cNvPr id="5" name="Picture 4" descr="A rocket on a launch pad&#10;&#10;AI-generated content may be incorrect.">
            <a:extLst>
              <a:ext uri="{FF2B5EF4-FFF2-40B4-BE49-F238E27FC236}">
                <a16:creationId xmlns:a16="http://schemas.microsoft.com/office/drawing/2014/main" id="{6B8F01CF-F80C-180B-07A6-A467D00B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7" y="2473205"/>
            <a:ext cx="4398214" cy="36319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B7F9DA-76AD-5149-CE60-8135F7A7506E}"/>
              </a:ext>
            </a:extLst>
          </p:cNvPr>
          <p:cNvSpPr txBox="1">
            <a:spLocks/>
          </p:cNvSpPr>
          <p:nvPr/>
        </p:nvSpPr>
        <p:spPr>
          <a:xfrm>
            <a:off x="5986775" y="1720251"/>
            <a:ext cx="4677124" cy="58575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cs typeface="Arial"/>
              </a:rPr>
              <a:t>Machine Learning model to classify the rocket body after detection.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02FB9A80-208D-B1F0-D0BD-912A4C689EBC}"/>
              </a:ext>
            </a:extLst>
          </p:cNvPr>
          <p:cNvSpPr txBox="1">
            <a:spLocks/>
          </p:cNvSpPr>
          <p:nvPr/>
        </p:nvSpPr>
        <p:spPr>
          <a:xfrm>
            <a:off x="740043" y="968828"/>
            <a:ext cx="10607407" cy="690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14443"/>
                </a:solidFill>
                <a:latin typeface="Buckeye Serif 2 Black" pitchFamily="2" charset="77"/>
                <a:ea typeface="+mj-ea"/>
                <a:cs typeface="+mj-cs"/>
              </a:defRPr>
            </a:lvl1pPr>
          </a:lstStyle>
          <a:p>
            <a:r>
              <a:rPr lang="en-US" sz="4400">
                <a:latin typeface="Buckeye Serif 2 Black"/>
              </a:rPr>
              <a:t>Phase 1 – Launch Detection using AI</a:t>
            </a:r>
            <a:endParaRPr lang="en-US">
              <a:latin typeface="Buckeye Serif 2 Black"/>
            </a:endParaRPr>
          </a:p>
        </p:txBody>
      </p:sp>
    </p:spTree>
    <p:extLst>
      <p:ext uri="{BB962C8B-B14F-4D97-AF65-F5344CB8AC3E}">
        <p14:creationId xmlns:p14="http://schemas.microsoft.com/office/powerpoint/2010/main" val="38569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326B90D-5DDD-449E-5989-D9433E6CD4FE}"/>
              </a:ext>
            </a:extLst>
          </p:cNvPr>
          <p:cNvSpPr txBox="1">
            <a:spLocks/>
          </p:cNvSpPr>
          <p:nvPr/>
        </p:nvSpPr>
        <p:spPr>
          <a:xfrm>
            <a:off x="740043" y="968828"/>
            <a:ext cx="10607407" cy="690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14443"/>
                </a:solidFill>
                <a:latin typeface="Buckeye Serif 2 Black" pitchFamily="2" charset="77"/>
                <a:ea typeface="+mj-ea"/>
                <a:cs typeface="+mj-cs"/>
              </a:defRPr>
            </a:lvl1pPr>
          </a:lstStyle>
          <a:p>
            <a:r>
              <a:rPr lang="en-US" sz="4400">
                <a:latin typeface="Buckeye Serif 2 Black"/>
              </a:rPr>
              <a:t>Launch Detection using AI: </a:t>
            </a:r>
            <a:r>
              <a:rPr lang="en-US">
                <a:latin typeface="Buckeye Serif 2 Black"/>
              </a:rPr>
              <a:t>Serving</a:t>
            </a:r>
            <a:r>
              <a:rPr lang="en-US" sz="4400">
                <a:latin typeface="Buckeye Serif 2 Black"/>
              </a:rPr>
              <a:t> </a:t>
            </a:r>
            <a:r>
              <a:rPr lang="en-US">
                <a:latin typeface="Buckeye Serif 2 Black"/>
              </a:rPr>
              <a:t>Flow</a:t>
            </a:r>
          </a:p>
        </p:txBody>
      </p:sp>
      <p:pic>
        <p:nvPicPr>
          <p:cNvPr id="2" name="Picture 1" descr="A diagram of a rocket body&#10;&#10;AI-generated content may be incorrect.">
            <a:extLst>
              <a:ext uri="{FF2B5EF4-FFF2-40B4-BE49-F238E27FC236}">
                <a16:creationId xmlns:a16="http://schemas.microsoft.com/office/drawing/2014/main" id="{6689A8AC-13DC-CB09-E6E1-985B0164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96" y="1717915"/>
            <a:ext cx="8067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5282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CFAES Color Palette">
      <a:dk1>
        <a:srgbClr val="414444"/>
      </a:dk1>
      <a:lt1>
        <a:srgbClr val="FFFFFF"/>
      </a:lt1>
      <a:dk2>
        <a:srgbClr val="BA0C2E"/>
      </a:dk2>
      <a:lt2>
        <a:srgbClr val="BEC6CA"/>
      </a:lt2>
      <a:accent1>
        <a:srgbClr val="40B5E5"/>
      </a:accent1>
      <a:accent2>
        <a:srgbClr val="FF6A39"/>
      </a:accent2>
      <a:accent3>
        <a:srgbClr val="8DDD64"/>
      </a:accent3>
      <a:accent4>
        <a:srgbClr val="830065"/>
      </a:accent4>
      <a:accent5>
        <a:srgbClr val="6EBAAB"/>
      </a:accent5>
      <a:accent6>
        <a:srgbClr val="25686C"/>
      </a:accent6>
      <a:hlink>
        <a:srgbClr val="70061B"/>
      </a:hlink>
      <a:folHlink>
        <a:srgbClr val="A7B0B7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94f927-4e2d-4460-9b88-c3f2536ae6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0D46A0300A648883011034B3783CC" ma:contentTypeVersion="12" ma:contentTypeDescription="Create a new document." ma:contentTypeScope="" ma:versionID="b85fc782e963ad762650ce965fdcc81e">
  <xsd:schema xmlns:xsd="http://www.w3.org/2001/XMLSchema" xmlns:xs="http://www.w3.org/2001/XMLSchema" xmlns:p="http://schemas.microsoft.com/office/2006/metadata/properties" xmlns:ns2="4994f927-4e2d-4460-9b88-c3f2536ae68d" targetNamespace="http://schemas.microsoft.com/office/2006/metadata/properties" ma:root="true" ma:fieldsID="62ffb1b401ee36d2675a90a5dea91a06" ns2:_="">
    <xsd:import namespace="4994f927-4e2d-4460-9b88-c3f2536ae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4f927-4e2d-4460-9b88-c3f2536ae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29FB9-F7BB-4F44-AF79-B142B778C964}">
  <ds:schemaRefs>
    <ds:schemaRef ds:uri="4994f927-4e2d-4460-9b88-c3f2536ae6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A65353-9AE0-4711-B298-9037D4B31476}">
  <ds:schemaRefs>
    <ds:schemaRef ds:uri="4994f927-4e2d-4460-9b88-c3f2536ae6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A93270-AAFA-4564-BCCE-B9010FA68C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24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1. Title Slide</vt:lpstr>
      <vt:lpstr>Search &amp; Reacquisition of Resident Space Object</vt:lpstr>
      <vt:lpstr> Space Domain Awareness (SDA)</vt:lpstr>
      <vt:lpstr>SDA Involvement</vt:lpstr>
      <vt:lpstr>Problem Statement</vt:lpstr>
      <vt:lpstr>Problem Overview</vt:lpstr>
      <vt:lpstr>Problem Overview</vt:lpstr>
      <vt:lpstr>Objectives</vt:lpstr>
      <vt:lpstr>PowerPoint Presentation</vt:lpstr>
      <vt:lpstr>PowerPoint Presentation</vt:lpstr>
      <vt:lpstr>Launch Detection using AI: Application Output</vt:lpstr>
      <vt:lpstr>Process</vt:lpstr>
      <vt:lpstr>Phase 2 – IOD</vt:lpstr>
      <vt:lpstr>IOD Algorithm</vt:lpstr>
      <vt:lpstr>IOD ISS Test Case</vt:lpstr>
      <vt:lpstr>Phase 3 – Orbit Refinement (GLSDC)</vt:lpstr>
      <vt:lpstr>GLSDC ISS Test Case</vt:lpstr>
      <vt:lpstr>Phase 4 – Propagate Point Cloud (AMC)</vt:lpstr>
      <vt:lpstr>AMC ISS Test Case</vt:lpstr>
      <vt:lpstr>Phase 5 – Filtering (KF)</vt:lpstr>
      <vt:lpstr>Filtering ISS Test Case</vt:lpstr>
      <vt:lpstr>Conclusions</vt:lpstr>
      <vt:lpstr>Future Work</vt:lpstr>
      <vt:lpstr>Acknowledgements</vt:lpstr>
      <vt:lpstr>References</vt:lpstr>
    </vt:vector>
  </TitlesOfParts>
  <Manager>Kim Brown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Extension PowerPoint Presentation-2022</dc:title>
  <dc:subject/>
  <dc:creator>CFAES Brand Team</dc:creator>
  <cp:keywords/>
  <dc:description/>
  <cp:revision>1</cp:revision>
  <dcterms:created xsi:type="dcterms:W3CDTF">2021-09-24T16:29:17Z</dcterms:created>
  <dcterms:modified xsi:type="dcterms:W3CDTF">2025-04-05T02:49:28Z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0x0101003A30D46A0300A648883011034B3783CC</vt:lpwstr>
  </property>
</Properties>
</file>